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56" r:id="rId5"/>
    <p:sldId id="257" r:id="rId6"/>
    <p:sldId id="263" r:id="rId7"/>
    <p:sldId id="264" r:id="rId8"/>
    <p:sldId id="265" r:id="rId9"/>
    <p:sldId id="262" r:id="rId10"/>
    <p:sldId id="267" r:id="rId11"/>
    <p:sldId id="266" r:id="rId12"/>
    <p:sldId id="271" r:id="rId13"/>
    <p:sldId id="272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DB3F9-2A33-4757-91A4-58ADCEBE8EB5}" v="30" dt="2025-01-02T10:40:11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Manel Puig i Vidal" userId="0d549d0e-cb25-4ad8-b3a5-db046c349dfe" providerId="ADAL" clId="{196DB3F9-2A33-4757-91A4-58ADCEBE8EB5}"/>
    <pc:docChg chg="addSld modSld sldOrd">
      <pc:chgData name="Dr. Manel Puig i Vidal" userId="0d549d0e-cb25-4ad8-b3a5-db046c349dfe" providerId="ADAL" clId="{196DB3F9-2A33-4757-91A4-58ADCEBE8EB5}" dt="2025-01-02T10:40:11.852" v="64" actId="14100"/>
      <pc:docMkLst>
        <pc:docMk/>
      </pc:docMkLst>
      <pc:sldChg chg="addSp modSp new mod ord">
        <pc:chgData name="Dr. Manel Puig i Vidal" userId="0d549d0e-cb25-4ad8-b3a5-db046c349dfe" providerId="ADAL" clId="{196DB3F9-2A33-4757-91A4-58ADCEBE8EB5}" dt="2025-01-02T09:59:59.356" v="40" actId="1035"/>
        <pc:sldMkLst>
          <pc:docMk/>
          <pc:sldMk cId="3096293177" sldId="268"/>
        </pc:sldMkLst>
        <pc:picChg chg="add mod">
          <ac:chgData name="Dr. Manel Puig i Vidal" userId="0d549d0e-cb25-4ad8-b3a5-db046c349dfe" providerId="ADAL" clId="{196DB3F9-2A33-4757-91A4-58ADCEBE8EB5}" dt="2025-01-02T09:59:33.957" v="29" actId="1076"/>
          <ac:picMkLst>
            <pc:docMk/>
            <pc:sldMk cId="3096293177" sldId="268"/>
            <ac:picMk id="2" creationId="{3CB1A313-B74A-3286-22F5-2B1B4C680970}"/>
          </ac:picMkLst>
        </pc:picChg>
        <pc:picChg chg="add mod">
          <ac:chgData name="Dr. Manel Puig i Vidal" userId="0d549d0e-cb25-4ad8-b3a5-db046c349dfe" providerId="ADAL" clId="{196DB3F9-2A33-4757-91A4-58ADCEBE8EB5}" dt="2025-01-02T09:58:27.461" v="9" actId="1076"/>
          <ac:picMkLst>
            <pc:docMk/>
            <pc:sldMk cId="3096293177" sldId="268"/>
            <ac:picMk id="4" creationId="{11FCEE12-1B8C-1B19-983D-B58B3010E349}"/>
          </ac:picMkLst>
        </pc:picChg>
        <pc:picChg chg="add mod">
          <ac:chgData name="Dr. Manel Puig i Vidal" userId="0d549d0e-cb25-4ad8-b3a5-db046c349dfe" providerId="ADAL" clId="{196DB3F9-2A33-4757-91A4-58ADCEBE8EB5}" dt="2025-01-02T09:59:59.356" v="40" actId="1035"/>
          <ac:picMkLst>
            <pc:docMk/>
            <pc:sldMk cId="3096293177" sldId="268"/>
            <ac:picMk id="6" creationId="{E1EE5721-69AB-7F65-ECEA-83D7ED165EAB}"/>
          </ac:picMkLst>
        </pc:picChg>
        <pc:picChg chg="add mod">
          <ac:chgData name="Dr. Manel Puig i Vidal" userId="0d549d0e-cb25-4ad8-b3a5-db046c349dfe" providerId="ADAL" clId="{196DB3F9-2A33-4757-91A4-58ADCEBE8EB5}" dt="2025-01-02T09:59:59.356" v="40" actId="1035"/>
          <ac:picMkLst>
            <pc:docMk/>
            <pc:sldMk cId="3096293177" sldId="268"/>
            <ac:picMk id="8" creationId="{C1774A60-97D1-244A-C921-C388A3EDF6BA}"/>
          </ac:picMkLst>
        </pc:picChg>
        <pc:picChg chg="add mod">
          <ac:chgData name="Dr. Manel Puig i Vidal" userId="0d549d0e-cb25-4ad8-b3a5-db046c349dfe" providerId="ADAL" clId="{196DB3F9-2A33-4757-91A4-58ADCEBE8EB5}" dt="2025-01-02T09:59:59.356" v="40" actId="1035"/>
          <ac:picMkLst>
            <pc:docMk/>
            <pc:sldMk cId="3096293177" sldId="268"/>
            <ac:picMk id="10" creationId="{92089A33-E953-AE1F-4D55-DFD6FF062EA4}"/>
          </ac:picMkLst>
        </pc:picChg>
      </pc:sldChg>
      <pc:sldChg chg="delSp add setBg delDesignElem">
        <pc:chgData name="Dr. Manel Puig i Vidal" userId="0d549d0e-cb25-4ad8-b3a5-db046c349dfe" providerId="ADAL" clId="{196DB3F9-2A33-4757-91A4-58ADCEBE8EB5}" dt="2025-01-02T09:57:00.143" v="4"/>
        <pc:sldMkLst>
          <pc:docMk/>
          <pc:sldMk cId="1488055074" sldId="269"/>
        </pc:sldMkLst>
        <pc:spChg chg="del">
          <ac:chgData name="Dr. Manel Puig i Vidal" userId="0d549d0e-cb25-4ad8-b3a5-db046c349dfe" providerId="ADAL" clId="{196DB3F9-2A33-4757-91A4-58ADCEBE8EB5}" dt="2025-01-02T09:57:00.143" v="4"/>
          <ac:spMkLst>
            <pc:docMk/>
            <pc:sldMk cId="1488055074" sldId="269"/>
            <ac:spMk id="1045" creationId="{42A4FC2C-047E-45A5-965D-8E1E3BF09BC6}"/>
          </ac:spMkLst>
        </pc:spChg>
      </pc:sldChg>
      <pc:sldChg chg="addSp delSp modSp add">
        <pc:chgData name="Dr. Manel Puig i Vidal" userId="0d549d0e-cb25-4ad8-b3a5-db046c349dfe" providerId="ADAL" clId="{196DB3F9-2A33-4757-91A4-58ADCEBE8EB5}" dt="2025-01-02T10:40:11.852" v="64" actId="14100"/>
        <pc:sldMkLst>
          <pc:docMk/>
          <pc:sldMk cId="746654816" sldId="270"/>
        </pc:sldMkLst>
        <pc:picChg chg="add mod">
          <ac:chgData name="Dr. Manel Puig i Vidal" userId="0d549d0e-cb25-4ad8-b3a5-db046c349dfe" providerId="ADAL" clId="{196DB3F9-2A33-4757-91A4-58ADCEBE8EB5}" dt="2025-01-02T10:34:00.373" v="50" actId="1076"/>
          <ac:picMkLst>
            <pc:docMk/>
            <pc:sldMk cId="746654816" sldId="270"/>
            <ac:picMk id="2" creationId="{C2467C3D-EBCE-279F-26E9-BADAEA99B181}"/>
          </ac:picMkLst>
        </pc:picChg>
        <pc:picChg chg="add mod">
          <ac:chgData name="Dr. Manel Puig i Vidal" userId="0d549d0e-cb25-4ad8-b3a5-db046c349dfe" providerId="ADAL" clId="{196DB3F9-2A33-4757-91A4-58ADCEBE8EB5}" dt="2025-01-02T10:40:11.852" v="64" actId="14100"/>
          <ac:picMkLst>
            <pc:docMk/>
            <pc:sldMk cId="746654816" sldId="270"/>
            <ac:picMk id="3" creationId="{EC3F01B6-C28C-48AD-3DE7-4EEB7EC81C60}"/>
          </ac:picMkLst>
        </pc:picChg>
        <pc:picChg chg="add mod">
          <ac:chgData name="Dr. Manel Puig i Vidal" userId="0d549d0e-cb25-4ad8-b3a5-db046c349dfe" providerId="ADAL" clId="{196DB3F9-2A33-4757-91A4-58ADCEBE8EB5}" dt="2025-01-02T10:40:01.437" v="62" actId="14100"/>
          <ac:picMkLst>
            <pc:docMk/>
            <pc:sldMk cId="746654816" sldId="270"/>
            <ac:picMk id="4" creationId="{2EEF3F3A-D0F7-FB3E-A9FF-FBE82E531003}"/>
          </ac:picMkLst>
        </pc:picChg>
        <pc:picChg chg="del">
          <ac:chgData name="Dr. Manel Puig i Vidal" userId="0d549d0e-cb25-4ad8-b3a5-db046c349dfe" providerId="ADAL" clId="{196DB3F9-2A33-4757-91A4-58ADCEBE8EB5}" dt="2025-01-02T10:38:21.269" v="51" actId="478"/>
          <ac:picMkLst>
            <pc:docMk/>
            <pc:sldMk cId="746654816" sldId="270"/>
            <ac:picMk id="8" creationId="{3EACF770-28AB-9175-1367-061185A41281}"/>
          </ac:picMkLst>
        </pc:picChg>
        <pc:picChg chg="del">
          <ac:chgData name="Dr. Manel Puig i Vidal" userId="0d549d0e-cb25-4ad8-b3a5-db046c349dfe" providerId="ADAL" clId="{196DB3F9-2A33-4757-91A4-58ADCEBE8EB5}" dt="2025-01-02T10:33:25.730" v="42" actId="478"/>
          <ac:picMkLst>
            <pc:docMk/>
            <pc:sldMk cId="746654816" sldId="270"/>
            <ac:picMk id="1038" creationId="{56441FF9-A6AB-9358-FBE7-9A5687C0B76B}"/>
          </ac:picMkLst>
        </pc:picChg>
        <pc:picChg chg="del">
          <ac:chgData name="Dr. Manel Puig i Vidal" userId="0d549d0e-cb25-4ad8-b3a5-db046c349dfe" providerId="ADAL" clId="{196DB3F9-2A33-4757-91A4-58ADCEBE8EB5}" dt="2025-01-02T10:38:21.269" v="51" actId="478"/>
          <ac:picMkLst>
            <pc:docMk/>
            <pc:sldMk cId="746654816" sldId="270"/>
            <ac:picMk id="1040" creationId="{CF50DE86-9E86-8DD5-EE1E-DA4BA25A85D0}"/>
          </ac:picMkLst>
        </pc:picChg>
        <pc:picChg chg="del">
          <ac:chgData name="Dr. Manel Puig i Vidal" userId="0d549d0e-cb25-4ad8-b3a5-db046c349dfe" providerId="ADAL" clId="{196DB3F9-2A33-4757-91A4-58ADCEBE8EB5}" dt="2025-01-02T10:38:21.269" v="51" actId="478"/>
          <ac:picMkLst>
            <pc:docMk/>
            <pc:sldMk cId="746654816" sldId="270"/>
            <ac:picMk id="1044" creationId="{405A0DE1-FBD8-E527-833F-7A88044B057E}"/>
          </ac:picMkLst>
        </pc:picChg>
      </pc:sldChg>
    </pc:docChg>
  </pc:docChgLst>
  <pc:docChgLst>
    <pc:chgData name="Dr. Manel Puig i Vidal" userId="0d549d0e-cb25-4ad8-b3a5-db046c349dfe" providerId="ADAL" clId="{F5ACA060-5617-4C2B-9B9E-0FDF112D5DD6}"/>
    <pc:docChg chg="addSld modSld">
      <pc:chgData name="Dr. Manel Puig i Vidal" userId="0d549d0e-cb25-4ad8-b3a5-db046c349dfe" providerId="ADAL" clId="{F5ACA060-5617-4C2B-9B9E-0FDF112D5DD6}" dt="2023-07-17T12:17:17.614" v="28" actId="1076"/>
      <pc:docMkLst>
        <pc:docMk/>
      </pc:docMkLst>
      <pc:sldChg chg="addSp modSp mod">
        <pc:chgData name="Dr. Manel Puig i Vidal" userId="0d549d0e-cb25-4ad8-b3a5-db046c349dfe" providerId="ADAL" clId="{F5ACA060-5617-4C2B-9B9E-0FDF112D5DD6}" dt="2023-07-17T12:17:17.614" v="28" actId="1076"/>
        <pc:sldMkLst>
          <pc:docMk/>
          <pc:sldMk cId="2967436431" sldId="262"/>
        </pc:sldMkLst>
      </pc:sldChg>
      <pc:sldChg chg="addSp modSp new mod">
        <pc:chgData name="Dr. Manel Puig i Vidal" userId="0d549d0e-cb25-4ad8-b3a5-db046c349dfe" providerId="ADAL" clId="{F5ACA060-5617-4C2B-9B9E-0FDF112D5DD6}" dt="2023-07-17T12:12:42.367" v="7" actId="732"/>
        <pc:sldMkLst>
          <pc:docMk/>
          <pc:sldMk cId="2816021084" sldId="265"/>
        </pc:sldMkLst>
      </pc:sldChg>
    </pc:docChg>
  </pc:docChgLst>
  <pc:docChgLst>
    <pc:chgData name="Dr. Manel Puig i Vidal" userId="0d549d0e-cb25-4ad8-b3a5-db046c349dfe" providerId="ADAL" clId="{F9C99AA7-39A0-4FA7-BDB9-58E93BB78F39}"/>
    <pc:docChg chg="modSld">
      <pc:chgData name="Dr. Manel Puig i Vidal" userId="0d549d0e-cb25-4ad8-b3a5-db046c349dfe" providerId="ADAL" clId="{F9C99AA7-39A0-4FA7-BDB9-58E93BB78F39}" dt="2022-03-17T13:26:38.836" v="33" actId="1036"/>
      <pc:docMkLst>
        <pc:docMk/>
      </pc:docMkLst>
      <pc:sldChg chg="addSp modSp mod">
        <pc:chgData name="Dr. Manel Puig i Vidal" userId="0d549d0e-cb25-4ad8-b3a5-db046c349dfe" providerId="ADAL" clId="{F9C99AA7-39A0-4FA7-BDB9-58E93BB78F39}" dt="2022-03-17T13:26:38.836" v="33" actId="1036"/>
        <pc:sldMkLst>
          <pc:docMk/>
          <pc:sldMk cId="2329590683" sldId="263"/>
        </pc:sldMkLst>
      </pc:sldChg>
    </pc:docChg>
  </pc:docChgLst>
  <pc:docChgLst>
    <pc:chgData name="Dr. Manel Puig i Vidal" userId="0d549d0e-cb25-4ad8-b3a5-db046c349dfe" providerId="ADAL" clId="{0805A078-7DA3-4EFD-9B65-C85F29BB91F1}"/>
    <pc:docChg chg="undo custSel modSld">
      <pc:chgData name="Dr. Manel Puig i Vidal" userId="0d549d0e-cb25-4ad8-b3a5-db046c349dfe" providerId="ADAL" clId="{0805A078-7DA3-4EFD-9B65-C85F29BB91F1}" dt="2022-03-29T09:38:53.155" v="780" actId="1076"/>
      <pc:docMkLst>
        <pc:docMk/>
      </pc:docMkLst>
      <pc:sldChg chg="addSp modSp mod">
        <pc:chgData name="Dr. Manel Puig i Vidal" userId="0d549d0e-cb25-4ad8-b3a5-db046c349dfe" providerId="ADAL" clId="{0805A078-7DA3-4EFD-9B65-C85F29BB91F1}" dt="2022-03-29T09:38:53.155" v="780" actId="1076"/>
        <pc:sldMkLst>
          <pc:docMk/>
          <pc:sldMk cId="2329590683" sldId="263"/>
        </pc:sldMkLst>
      </pc:sldChg>
      <pc:sldChg chg="addSp delSp modSp mod">
        <pc:chgData name="Dr. Manel Puig i Vidal" userId="0d549d0e-cb25-4ad8-b3a5-db046c349dfe" providerId="ADAL" clId="{0805A078-7DA3-4EFD-9B65-C85F29BB91F1}" dt="2022-03-18T12:17:59.190" v="582" actId="20577"/>
        <pc:sldMkLst>
          <pc:docMk/>
          <pc:sldMk cId="4011816797" sldId="264"/>
        </pc:sldMkLst>
      </pc:sldChg>
    </pc:docChg>
  </pc:docChgLst>
  <pc:docChgLst>
    <pc:chgData name="Dr. Manel Puig i Vidal" userId="0d549d0e-cb25-4ad8-b3a5-db046c349dfe" providerId="ADAL" clId="{214FBBCA-DA33-4A89-9C80-13FF7DA1BA85}"/>
    <pc:docChg chg="addSld modSld">
      <pc:chgData name="Dr. Manel Puig i Vidal" userId="0d549d0e-cb25-4ad8-b3a5-db046c349dfe" providerId="ADAL" clId="{214FBBCA-DA33-4A89-9C80-13FF7DA1BA85}" dt="2021-04-30T16:28:09.649" v="1"/>
      <pc:docMkLst>
        <pc:docMk/>
      </pc:docMkLst>
      <pc:sldChg chg="addSp modSp new">
        <pc:chgData name="Dr. Manel Puig i Vidal" userId="0d549d0e-cb25-4ad8-b3a5-db046c349dfe" providerId="ADAL" clId="{214FBBCA-DA33-4A89-9C80-13FF7DA1BA85}" dt="2021-04-30T16:28:09.649" v="1"/>
        <pc:sldMkLst>
          <pc:docMk/>
          <pc:sldMk cId="4034178708" sldId="258"/>
        </pc:sldMkLst>
      </pc:sldChg>
    </pc:docChg>
  </pc:docChgLst>
  <pc:docChgLst>
    <pc:chgData name="Dr. Manel Puig i Vidal" userId="0d549d0e-cb25-4ad8-b3a5-db046c349dfe" providerId="ADAL" clId="{A32D92DA-AB7E-402E-AFA7-3BA5519375E5}"/>
    <pc:docChg chg="custSel addSld modSld">
      <pc:chgData name="Dr. Manel Puig i Vidal" userId="0d549d0e-cb25-4ad8-b3a5-db046c349dfe" providerId="ADAL" clId="{A32D92DA-AB7E-402E-AFA7-3BA5519375E5}" dt="2021-08-03T11:19:44.683" v="44" actId="1036"/>
      <pc:docMkLst>
        <pc:docMk/>
      </pc:docMkLst>
      <pc:sldChg chg="addSp delSp modSp mod">
        <pc:chgData name="Dr. Manel Puig i Vidal" userId="0d549d0e-cb25-4ad8-b3a5-db046c349dfe" providerId="ADAL" clId="{A32D92DA-AB7E-402E-AFA7-3BA5519375E5}" dt="2021-08-03T11:19:44.683" v="44" actId="1036"/>
        <pc:sldMkLst>
          <pc:docMk/>
          <pc:sldMk cId="3288817590" sldId="257"/>
        </pc:sldMkLst>
      </pc:sldChg>
      <pc:sldChg chg="addSp modSp new mod">
        <pc:chgData name="Dr. Manel Puig i Vidal" userId="0d549d0e-cb25-4ad8-b3a5-db046c349dfe" providerId="ADAL" clId="{A32D92DA-AB7E-402E-AFA7-3BA5519375E5}" dt="2021-08-03T11:18:25.885" v="22" actId="1076"/>
        <pc:sldMkLst>
          <pc:docMk/>
          <pc:sldMk cId="2329590683" sldId="263"/>
        </pc:sldMkLst>
      </pc:sldChg>
      <pc:sldChg chg="addSp modSp new">
        <pc:chgData name="Dr. Manel Puig i Vidal" userId="0d549d0e-cb25-4ad8-b3a5-db046c349dfe" providerId="ADAL" clId="{A32D92DA-AB7E-402E-AFA7-3BA5519375E5}" dt="2021-08-03T11:17:31.302" v="16"/>
        <pc:sldMkLst>
          <pc:docMk/>
          <pc:sldMk cId="4011816797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FFD07-7566-4DA7-8DFE-05AF11B93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B5694D-D2A2-411B-8C89-3E9200E32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4E977-300F-4AA4-9A31-421B7B9D7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7EFF-C005-42C2-96C9-4E7CFE047116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E169F9-3670-4249-92B1-159F4996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4C674D-4C9D-4860-982E-69CD743A6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7474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A519E-5CF8-448B-B8F7-9F08B79C1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E4CE588-D5AA-4925-AB1F-88C6DA38E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B376BC-C2D8-4BF2-BB88-D01C2785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7EFF-C005-42C2-96C9-4E7CFE047116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EE84F6-2664-444D-9631-6EF2213A8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AD298E-2624-4973-8EC2-DC02F80C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0779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3C49A87-7231-4438-9AB2-F10A5121E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4A5972F-4D2D-4C43-8F99-41A53A30C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88DDF7-A9C4-4010-8EF6-42FC6F583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7EFF-C005-42C2-96C9-4E7CFE047116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F4D88C-CD75-434E-85B4-B45067B40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82A3A3-5AEE-4812-A7E8-4F8BBA6A3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0029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F509AC-AC0E-4DA1-8688-2CA77873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82476E-16AA-4189-BDE8-C55FB6CAF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45BACB-FACD-42B5-AE9C-30921F2E7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7EFF-C005-42C2-96C9-4E7CFE047116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A1EF13-B090-464B-8DB1-0E8A476C5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95F3DF-9DDF-4F80-9261-8E694DC7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470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9B0C6F-DAEA-48A2-B7B4-D62E5128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A29698-0D75-48FD-BB22-0204840B7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E0498D-9213-4799-ABD4-168E5B2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7EFF-C005-42C2-96C9-4E7CFE047116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90ABEF-7DAF-4F0D-9653-F8F9FF317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9ECA31-048D-4400-9405-7901A07B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803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C4890-10E5-4E38-ABC5-2CE38FF5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0FF45D-F836-4D69-A3D9-78BB0B3F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201725-9BEB-46AA-92B1-273B716F2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330E15-C7B2-4D7B-8294-40638C2CB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7EFF-C005-42C2-96C9-4E7CFE047116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49DA15-F141-489B-87AF-144FE4CA0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69D07D-3B51-4F57-A4A3-C9C763CD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68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CBB2A-40DB-4C55-A6B5-D15872AC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949295-B1C4-478A-BC65-1A4C52669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186A87-D898-4246-976A-BC355ED0E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5DA4D34-D781-4B65-9C54-BDE5D2DD58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8BCAB19-F431-400C-B985-DA9664773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A9B9B0C-BE5E-4B39-AC53-823AFA95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7EFF-C005-42C2-96C9-4E7CFE047116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0E2216A-42A5-4F8C-90E3-0F483FC87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75BBFE-39D6-4C98-A7AA-3F8AED7E5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7857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62DE27-6782-47A9-B0F0-F3D0F4A9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68D6C34-EECD-4FF3-98C6-8DECE544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7EFF-C005-42C2-96C9-4E7CFE047116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647E64-6047-4739-84E1-6FF770F0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C45F174-5549-4FC6-AA2F-EC726846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7976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D8B76F-7771-497E-895E-D89654076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7EFF-C005-42C2-96C9-4E7CFE047116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5E8ED9B-A90C-4499-B7EF-582A6D29E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C6B2B0-62CE-4593-8467-36F1F4DBE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51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6664B-CCC6-411B-9D46-8A939B6EE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936088-85F2-4412-8CA2-164044A77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4435D9-7DD8-404B-9A0F-73B4B335B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C06F2F-4A30-4FF3-8884-7FC53FC8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7EFF-C005-42C2-96C9-4E7CFE047116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8DA5FB-6DCD-434F-879F-4584FB66D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1717A74-1050-43A4-9482-E1889B3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3250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0CE98-280E-4ABC-B7DC-CF1D1B3CE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9EA3725-17C3-4037-AEA7-269C2D171A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177F577-4DAA-4AB5-9BCF-A575FA67D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3843F3-DCA2-44F9-8163-6BF69EA17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7EFF-C005-42C2-96C9-4E7CFE047116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F6B4DF-B669-43E5-89A4-BA868610E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B754AE-86A4-4E22-9273-879D63AE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1735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1134221-6BBE-4924-97F6-2AFE87E1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D739A5-EC40-49F8-93AC-DE87A6B75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C04FED-C5CF-496D-ABFD-E930E101A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47EFF-C005-42C2-96C9-4E7CFE047116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BD28F3-D098-4038-A362-3DC9F39AF9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5E8115-F133-4F7C-AA15-906B568F3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80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4.png"/><Relationship Id="rId7" Type="http://schemas.openxmlformats.org/officeDocument/2006/relationships/image" Target="../media/image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6.jpeg"/><Relationship Id="rId10" Type="http://schemas.openxmlformats.org/officeDocument/2006/relationships/image" Target="../media/image9.jpeg"/><Relationship Id="rId4" Type="http://schemas.openxmlformats.org/officeDocument/2006/relationships/image" Target="../media/image33.jpeg"/><Relationship Id="rId9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2.png"/><Relationship Id="rId7" Type="http://schemas.openxmlformats.org/officeDocument/2006/relationships/image" Target="../media/image7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6.jpeg"/><Relationship Id="rId10" Type="http://schemas.openxmlformats.org/officeDocument/2006/relationships/image" Target="../media/image9.jpeg"/><Relationship Id="rId4" Type="http://schemas.openxmlformats.org/officeDocument/2006/relationships/image" Target="../media/image34.png"/><Relationship Id="rId9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jpeg"/><Relationship Id="rId7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11" Type="http://schemas.openxmlformats.org/officeDocument/2006/relationships/image" Target="../media/image17.jpeg"/><Relationship Id="rId5" Type="http://schemas.openxmlformats.org/officeDocument/2006/relationships/image" Target="../media/image8.png"/><Relationship Id="rId10" Type="http://schemas.openxmlformats.org/officeDocument/2006/relationships/image" Target="../media/image16.jpeg"/><Relationship Id="rId4" Type="http://schemas.openxmlformats.org/officeDocument/2006/relationships/image" Target="../media/image1.pn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28.png"/><Relationship Id="rId7" Type="http://schemas.openxmlformats.org/officeDocument/2006/relationships/image" Target="../media/image1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robot with wheels&#10;&#10;Description automatically generated">
            <a:extLst>
              <a:ext uri="{FF2B5EF4-FFF2-40B4-BE49-F238E27FC236}">
                <a16:creationId xmlns:a16="http://schemas.microsoft.com/office/drawing/2014/main" id="{3CB1A313-B74A-3286-22F5-2B1B4C680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14" y="634620"/>
            <a:ext cx="2851837" cy="2379343"/>
          </a:xfrm>
          <a:prstGeom prst="rect">
            <a:avLst/>
          </a:prstGeom>
        </p:spPr>
      </p:pic>
      <p:pic>
        <p:nvPicPr>
          <p:cNvPr id="4" name="Picture 3" descr="A black and silver robot with wheels&#10;&#10;Description automatically generated">
            <a:extLst>
              <a:ext uri="{FF2B5EF4-FFF2-40B4-BE49-F238E27FC236}">
                <a16:creationId xmlns:a16="http://schemas.microsoft.com/office/drawing/2014/main" id="{11FCEE12-1B8C-1B19-983D-B58B3010E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95" y="0"/>
            <a:ext cx="4029637" cy="3648584"/>
          </a:xfrm>
          <a:prstGeom prst="rect">
            <a:avLst/>
          </a:prstGeom>
        </p:spPr>
      </p:pic>
      <p:pic>
        <p:nvPicPr>
          <p:cNvPr id="6" name="Picture 5" descr="A machine with wires and wires&#10;&#10;Description automatically generated">
            <a:extLst>
              <a:ext uri="{FF2B5EF4-FFF2-40B4-BE49-F238E27FC236}">
                <a16:creationId xmlns:a16="http://schemas.microsoft.com/office/drawing/2014/main" id="{E1EE5721-69AB-7F65-ECEA-83D7ED165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66" y="3951515"/>
            <a:ext cx="3701143" cy="2775857"/>
          </a:xfrm>
          <a:prstGeom prst="rect">
            <a:avLst/>
          </a:prstGeom>
        </p:spPr>
      </p:pic>
      <p:pic>
        <p:nvPicPr>
          <p:cNvPr id="8" name="Picture 7" descr="A robot with gloves and a round black object&#10;&#10;Description automatically generated">
            <a:extLst>
              <a:ext uri="{FF2B5EF4-FFF2-40B4-BE49-F238E27FC236}">
                <a16:creationId xmlns:a16="http://schemas.microsoft.com/office/drawing/2014/main" id="{C1774A60-97D1-244A-C921-C388A3EDF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44" y="3951515"/>
            <a:ext cx="3736720" cy="2802540"/>
          </a:xfrm>
          <a:prstGeom prst="rect">
            <a:avLst/>
          </a:prstGeom>
        </p:spPr>
      </p:pic>
      <p:pic>
        <p:nvPicPr>
          <p:cNvPr id="10" name="Picture 9" descr="A black robot with wheels and lights&#10;&#10;Description automatically generated">
            <a:extLst>
              <a:ext uri="{FF2B5EF4-FFF2-40B4-BE49-F238E27FC236}">
                <a16:creationId xmlns:a16="http://schemas.microsoft.com/office/drawing/2014/main" id="{92089A33-E953-AE1F-4D55-DFD6FF062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237" y="3974749"/>
            <a:ext cx="3670164" cy="2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93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DA8BA08-98F3-4B12-AB35-10F82E63D7D0}"/>
              </a:ext>
            </a:extLst>
          </p:cNvPr>
          <p:cNvCxnSpPr>
            <a:cxnSpLocks/>
          </p:cNvCxnSpPr>
          <p:nvPr/>
        </p:nvCxnSpPr>
        <p:spPr>
          <a:xfrm>
            <a:off x="4619023" y="4301120"/>
            <a:ext cx="2341309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99244EB1-158A-4D55-98F4-172650970AF5}"/>
              </a:ext>
            </a:extLst>
          </p:cNvPr>
          <p:cNvSpPr/>
          <p:nvPr/>
        </p:nvSpPr>
        <p:spPr>
          <a:xfrm>
            <a:off x="6960332" y="3396246"/>
            <a:ext cx="3200400" cy="180975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59A914E-1F70-4883-A69A-B870D4892089}"/>
              </a:ext>
            </a:extLst>
          </p:cNvPr>
          <p:cNvSpPr txBox="1"/>
          <p:nvPr/>
        </p:nvSpPr>
        <p:spPr>
          <a:xfrm>
            <a:off x="4987170" y="5529765"/>
            <a:ext cx="1056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FF0000"/>
                </a:solidFill>
              </a:rPr>
              <a:t>/odom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61A82D-A686-4891-97C0-0F9A0D104E76}"/>
              </a:ext>
            </a:extLst>
          </p:cNvPr>
          <p:cNvSpPr txBox="1"/>
          <p:nvPr/>
        </p:nvSpPr>
        <p:spPr>
          <a:xfrm>
            <a:off x="4734846" y="6472207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dirty="0"/>
              <a:t>nav_msgs/Odometry</a:t>
            </a:r>
            <a:endParaRPr lang="es-ES" sz="2000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17D49E2-3C3E-4EBD-B410-AE440494B041}"/>
              </a:ext>
            </a:extLst>
          </p:cNvPr>
          <p:cNvSpPr/>
          <p:nvPr/>
        </p:nvSpPr>
        <p:spPr>
          <a:xfrm>
            <a:off x="1368308" y="3375609"/>
            <a:ext cx="3200400" cy="180975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D51F148-C3ED-488F-891C-0612BB15BE7C}"/>
              </a:ext>
            </a:extLst>
          </p:cNvPr>
          <p:cNvSpPr txBox="1"/>
          <p:nvPr/>
        </p:nvSpPr>
        <p:spPr>
          <a:xfrm>
            <a:off x="1932594" y="2703015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b="1" dirty="0"/>
              <a:t>Node</a:t>
            </a:r>
            <a:endParaRPr lang="es-ES" sz="28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2A1462F-3A2F-49F3-91FD-8F6DAE4CBF17}"/>
              </a:ext>
            </a:extLst>
          </p:cNvPr>
          <p:cNvSpPr txBox="1"/>
          <p:nvPr/>
        </p:nvSpPr>
        <p:spPr>
          <a:xfrm>
            <a:off x="1831991" y="4001525"/>
            <a:ext cx="193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b="1" dirty="0">
                <a:solidFill>
                  <a:schemeClr val="accent1">
                    <a:lumMod val="50000"/>
                  </a:schemeClr>
                </a:solidFill>
              </a:rPr>
              <a:t>/rUBot_nav</a:t>
            </a:r>
            <a:endParaRPr lang="es-E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4EF9ABCA-B3F2-4552-B45F-5E1D4718C8CD}"/>
              </a:ext>
            </a:extLst>
          </p:cNvPr>
          <p:cNvSpPr/>
          <p:nvPr/>
        </p:nvSpPr>
        <p:spPr>
          <a:xfrm>
            <a:off x="3320177" y="4051176"/>
            <a:ext cx="4905829" cy="2250421"/>
          </a:xfrm>
          <a:prstGeom prst="arc">
            <a:avLst>
              <a:gd name="adj1" fmla="val 21571653"/>
              <a:gd name="adj2" fmla="val 10781742"/>
            </a:avLst>
          </a:pr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6402B58-9AE2-459C-9825-2A767E75ED13}"/>
              </a:ext>
            </a:extLst>
          </p:cNvPr>
          <p:cNvSpPr txBox="1"/>
          <p:nvPr/>
        </p:nvSpPr>
        <p:spPr>
          <a:xfrm>
            <a:off x="5099008" y="3639254"/>
            <a:ext cx="1381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FF0000"/>
                </a:solidFill>
              </a:rPr>
              <a:t>/cmd_vel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DF0E9AF-3744-422D-ADA7-52A62D6E81DF}"/>
              </a:ext>
            </a:extLst>
          </p:cNvPr>
          <p:cNvSpPr txBox="1"/>
          <p:nvPr/>
        </p:nvSpPr>
        <p:spPr>
          <a:xfrm>
            <a:off x="4532542" y="4545370"/>
            <a:ext cx="2310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geometry_msgs/Twist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3AC39FF-DED9-4062-8E76-BF580CA6E0A5}"/>
              </a:ext>
            </a:extLst>
          </p:cNvPr>
          <p:cNvSpPr txBox="1"/>
          <p:nvPr/>
        </p:nvSpPr>
        <p:spPr>
          <a:xfrm>
            <a:off x="7678822" y="3987114"/>
            <a:ext cx="2073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b="1" dirty="0">
                <a:solidFill>
                  <a:schemeClr val="accent1">
                    <a:lumMod val="50000"/>
                  </a:schemeClr>
                </a:solidFill>
              </a:rPr>
              <a:t>/serial_node</a:t>
            </a:r>
            <a:endParaRPr lang="es-E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A5652C3-853E-4BBE-98E5-DF7984664825}"/>
              </a:ext>
            </a:extLst>
          </p:cNvPr>
          <p:cNvSpPr txBox="1"/>
          <p:nvPr/>
        </p:nvSpPr>
        <p:spPr>
          <a:xfrm>
            <a:off x="4966424" y="1712132"/>
            <a:ext cx="87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FF0000"/>
                </a:solidFill>
              </a:rPr>
              <a:t>/scan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526D06D-79C5-4147-AA0E-5077FCD686B4}"/>
              </a:ext>
            </a:extLst>
          </p:cNvPr>
          <p:cNvSpPr txBox="1"/>
          <p:nvPr/>
        </p:nvSpPr>
        <p:spPr>
          <a:xfrm>
            <a:off x="4027856" y="2564515"/>
            <a:ext cx="2726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dirty="0"/>
              <a:t>sensor_msgs/LaserScan</a:t>
            </a:r>
            <a:endParaRPr lang="es-ES" sz="2000" dirty="0"/>
          </a:p>
        </p:txBody>
      </p:sp>
      <p:sp>
        <p:nvSpPr>
          <p:cNvPr id="19" name="Arco 18">
            <a:extLst>
              <a:ext uri="{FF2B5EF4-FFF2-40B4-BE49-F238E27FC236}">
                <a16:creationId xmlns:a16="http://schemas.microsoft.com/office/drawing/2014/main" id="{4C67B744-A8C6-46AF-A306-09BCD63B4C2E}"/>
              </a:ext>
            </a:extLst>
          </p:cNvPr>
          <p:cNvSpPr/>
          <p:nvPr/>
        </p:nvSpPr>
        <p:spPr>
          <a:xfrm flipV="1">
            <a:off x="3390225" y="2280748"/>
            <a:ext cx="4905829" cy="2250421"/>
          </a:xfrm>
          <a:prstGeom prst="arc">
            <a:avLst>
              <a:gd name="adj1" fmla="val 3083598"/>
              <a:gd name="adj2" fmla="val 10781742"/>
            </a:avLst>
          </a:pr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CE4CD81-C09A-4AEC-89F4-237A3D68F86D}"/>
              </a:ext>
            </a:extLst>
          </p:cNvPr>
          <p:cNvSpPr/>
          <p:nvPr/>
        </p:nvSpPr>
        <p:spPr>
          <a:xfrm>
            <a:off x="6668216" y="1761912"/>
            <a:ext cx="2291079" cy="143090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B3A1AF0-3ED5-442C-8DF2-A8AD170DB81F}"/>
              </a:ext>
            </a:extLst>
          </p:cNvPr>
          <p:cNvSpPr txBox="1"/>
          <p:nvPr/>
        </p:nvSpPr>
        <p:spPr>
          <a:xfrm>
            <a:off x="6893317" y="2172683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/>
              <a:t>/rplidarNode</a:t>
            </a:r>
            <a:endParaRPr lang="es-ES" sz="2400" b="1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5051B2E-AB43-47B5-A1F6-3DA219C8F200}"/>
              </a:ext>
            </a:extLst>
          </p:cNvPr>
          <p:cNvSpPr txBox="1"/>
          <p:nvPr/>
        </p:nvSpPr>
        <p:spPr>
          <a:xfrm>
            <a:off x="9121130" y="2203696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b="1" dirty="0"/>
              <a:t>Node</a:t>
            </a:r>
            <a:endParaRPr lang="es-ES" sz="2800" b="1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87632C9-86C9-4E3B-B8AF-6B50E08FB857}"/>
              </a:ext>
            </a:extLst>
          </p:cNvPr>
          <p:cNvSpPr/>
          <p:nvPr/>
        </p:nvSpPr>
        <p:spPr>
          <a:xfrm>
            <a:off x="6700955" y="92973"/>
            <a:ext cx="2291079" cy="143090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7B3A669-0D52-43CF-BFD3-9E36671C979A}"/>
              </a:ext>
            </a:extLst>
          </p:cNvPr>
          <p:cNvSpPr txBox="1"/>
          <p:nvPr/>
        </p:nvSpPr>
        <p:spPr>
          <a:xfrm>
            <a:off x="7131662" y="494379"/>
            <a:ext cx="1454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/>
              <a:t>/usb_cam</a:t>
            </a:r>
            <a:endParaRPr lang="es-ES" sz="2400" b="1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46F2EA0-6672-48AA-AB7C-46254754C3AC}"/>
              </a:ext>
            </a:extLst>
          </p:cNvPr>
          <p:cNvSpPr txBox="1"/>
          <p:nvPr/>
        </p:nvSpPr>
        <p:spPr>
          <a:xfrm>
            <a:off x="9172961" y="578776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b="1" dirty="0"/>
              <a:t>Node</a:t>
            </a:r>
            <a:endParaRPr lang="es-ES" sz="2800" b="1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0806900-E02C-4F19-9DF4-14F27003E0A9}"/>
              </a:ext>
            </a:extLst>
          </p:cNvPr>
          <p:cNvSpPr txBox="1"/>
          <p:nvPr/>
        </p:nvSpPr>
        <p:spPr>
          <a:xfrm>
            <a:off x="3612426" y="186848"/>
            <a:ext cx="2998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FF0000"/>
                </a:solidFill>
              </a:rPr>
              <a:t>/usb_cam/image_raw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5C2C63E-D55D-4C7A-9653-D20F4FAA4E3E}"/>
              </a:ext>
            </a:extLst>
          </p:cNvPr>
          <p:cNvSpPr txBox="1"/>
          <p:nvPr/>
        </p:nvSpPr>
        <p:spPr>
          <a:xfrm>
            <a:off x="4553733" y="1009018"/>
            <a:ext cx="2268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dirty="0"/>
              <a:t>sensor_msgs/Image</a:t>
            </a:r>
            <a:endParaRPr lang="es-ES" sz="2000" dirty="0"/>
          </a:p>
        </p:txBody>
      </p:sp>
      <p:sp>
        <p:nvSpPr>
          <p:cNvPr id="32" name="Arco 31">
            <a:extLst>
              <a:ext uri="{FF2B5EF4-FFF2-40B4-BE49-F238E27FC236}">
                <a16:creationId xmlns:a16="http://schemas.microsoft.com/office/drawing/2014/main" id="{FE6BBB4D-293B-4F9C-AE38-FE43E7060468}"/>
              </a:ext>
            </a:extLst>
          </p:cNvPr>
          <p:cNvSpPr/>
          <p:nvPr/>
        </p:nvSpPr>
        <p:spPr>
          <a:xfrm flipV="1">
            <a:off x="2978093" y="725212"/>
            <a:ext cx="6914906" cy="5066507"/>
          </a:xfrm>
          <a:prstGeom prst="arc">
            <a:avLst>
              <a:gd name="adj1" fmla="val 5013535"/>
              <a:gd name="adj2" fmla="val 10913513"/>
            </a:avLst>
          </a:pr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RPI5-4GB-SINGLE Raspberry-pi, SBC, Raspberry Pi5 4GB, BCM2712 | Farnell ES">
            <a:extLst>
              <a:ext uri="{FF2B5EF4-FFF2-40B4-BE49-F238E27FC236}">
                <a16:creationId xmlns:a16="http://schemas.microsoft.com/office/drawing/2014/main" id="{E5723E90-B6CD-0D7A-27DB-34F48CE8B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45" y="5250518"/>
            <a:ext cx="2034451" cy="154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1">
            <a:extLst>
              <a:ext uri="{FF2B5EF4-FFF2-40B4-BE49-F238E27FC236}">
                <a16:creationId xmlns:a16="http://schemas.microsoft.com/office/drawing/2014/main" id="{88261E28-56A3-06E9-5705-7610EE239A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" t="5117" r="11908" b="9546"/>
          <a:stretch/>
        </p:blipFill>
        <p:spPr bwMode="auto">
          <a:xfrm rot="16200000">
            <a:off x="8647049" y="5068790"/>
            <a:ext cx="1301160" cy="18452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1260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C6C064B-11A1-536B-3012-AD2DECC9F0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" t="5117" r="11908" b="9546"/>
          <a:stretch/>
        </p:blipFill>
        <p:spPr bwMode="auto">
          <a:xfrm>
            <a:off x="9116008" y="3474755"/>
            <a:ext cx="1884225" cy="2672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2610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de flecha 6">
            <a:extLst>
              <a:ext uri="{FF2B5EF4-FFF2-40B4-BE49-F238E27FC236}">
                <a16:creationId xmlns:a16="http://schemas.microsoft.com/office/drawing/2014/main" id="{094F5489-0FC6-E746-9BFF-FA99B93FF25E}"/>
              </a:ext>
            </a:extLst>
          </p:cNvPr>
          <p:cNvCxnSpPr>
            <a:cxnSpLocks/>
          </p:cNvCxnSpPr>
          <p:nvPr/>
        </p:nvCxnSpPr>
        <p:spPr>
          <a:xfrm flipV="1">
            <a:off x="4499604" y="2574645"/>
            <a:ext cx="4027576" cy="334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ipse 22">
            <a:extLst>
              <a:ext uri="{FF2B5EF4-FFF2-40B4-BE49-F238E27FC236}">
                <a16:creationId xmlns:a16="http://schemas.microsoft.com/office/drawing/2014/main" id="{AD2277EF-29C5-5405-E5E2-1D06064721B5}"/>
              </a:ext>
            </a:extLst>
          </p:cNvPr>
          <p:cNvSpPr/>
          <p:nvPr/>
        </p:nvSpPr>
        <p:spPr>
          <a:xfrm>
            <a:off x="1503397" y="2176399"/>
            <a:ext cx="3200400" cy="180975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24">
            <a:extLst>
              <a:ext uri="{FF2B5EF4-FFF2-40B4-BE49-F238E27FC236}">
                <a16:creationId xmlns:a16="http://schemas.microsoft.com/office/drawing/2014/main" id="{3E56E60D-B8B9-7706-1C4C-1F81B1838216}"/>
              </a:ext>
            </a:extLst>
          </p:cNvPr>
          <p:cNvSpPr txBox="1"/>
          <p:nvPr/>
        </p:nvSpPr>
        <p:spPr>
          <a:xfrm>
            <a:off x="1528555" y="2851966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400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GB" sz="1400" b="1" dirty="0">
                <a:solidFill>
                  <a:srgbClr val="A31515"/>
                </a:solidFill>
                <a:effectLst/>
              </a:rPr>
              <a:t>keras_takePictures_detect_signs_move</a:t>
            </a:r>
            <a:endParaRPr lang="en-GB" sz="1400" b="1" dirty="0">
              <a:solidFill>
                <a:srgbClr val="3B3B3B"/>
              </a:solidFill>
              <a:effectLst/>
            </a:endParaRPr>
          </a:p>
          <a:p>
            <a:endParaRPr lang="es-E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Arco 8">
            <a:extLst>
              <a:ext uri="{FF2B5EF4-FFF2-40B4-BE49-F238E27FC236}">
                <a16:creationId xmlns:a16="http://schemas.microsoft.com/office/drawing/2014/main" id="{42CE28D6-1AC2-F388-7637-E096F5D1DDF1}"/>
              </a:ext>
            </a:extLst>
          </p:cNvPr>
          <p:cNvSpPr/>
          <p:nvPr/>
        </p:nvSpPr>
        <p:spPr>
          <a:xfrm>
            <a:off x="3329657" y="2847587"/>
            <a:ext cx="5990190" cy="2250421"/>
          </a:xfrm>
          <a:prstGeom prst="arc">
            <a:avLst>
              <a:gd name="adj1" fmla="val 30067"/>
              <a:gd name="adj2" fmla="val 10781742"/>
            </a:avLst>
          </a:pr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18C27-A708-A62E-2394-1E10CC6D33F0}"/>
              </a:ext>
            </a:extLst>
          </p:cNvPr>
          <p:cNvSpPr txBox="1"/>
          <p:nvPr/>
        </p:nvSpPr>
        <p:spPr>
          <a:xfrm>
            <a:off x="5392999" y="4618653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/odom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E6EEA-21DB-7DEC-AFF7-BBEA0760CDD2}"/>
              </a:ext>
            </a:extLst>
          </p:cNvPr>
          <p:cNvSpPr txBox="1"/>
          <p:nvPr/>
        </p:nvSpPr>
        <p:spPr>
          <a:xfrm>
            <a:off x="5296749" y="5209151"/>
            <a:ext cx="1369464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0070C0"/>
                </a:solidFill>
                <a:effectLst/>
              </a:rPr>
              <a:t>Odometry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58BCE-17FA-3965-984F-7078CCF3878F}"/>
              </a:ext>
            </a:extLst>
          </p:cNvPr>
          <p:cNvSpPr txBox="1"/>
          <p:nvPr/>
        </p:nvSpPr>
        <p:spPr>
          <a:xfrm>
            <a:off x="5428167" y="2219858"/>
            <a:ext cx="1198548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1" dirty="0">
                <a:effectLst/>
              </a:rPr>
              <a:t>/cmd_vel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93A38C-1EAF-6BC7-86B6-1068401C0A57}"/>
              </a:ext>
            </a:extLst>
          </p:cNvPr>
          <p:cNvSpPr txBox="1"/>
          <p:nvPr/>
        </p:nvSpPr>
        <p:spPr>
          <a:xfrm>
            <a:off x="5670258" y="2691668"/>
            <a:ext cx="1369464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0070C0"/>
                </a:solidFill>
                <a:effectLst/>
              </a:rPr>
              <a:t>Twist</a:t>
            </a:r>
          </a:p>
        </p:txBody>
      </p:sp>
      <p:sp>
        <p:nvSpPr>
          <p:cNvPr id="12" name="Arco 8">
            <a:extLst>
              <a:ext uri="{FF2B5EF4-FFF2-40B4-BE49-F238E27FC236}">
                <a16:creationId xmlns:a16="http://schemas.microsoft.com/office/drawing/2014/main" id="{9F415D8E-E7AA-0E9F-B030-7564B9040063}"/>
              </a:ext>
            </a:extLst>
          </p:cNvPr>
          <p:cNvSpPr/>
          <p:nvPr/>
        </p:nvSpPr>
        <p:spPr>
          <a:xfrm flipV="1">
            <a:off x="3329658" y="999481"/>
            <a:ext cx="4905829" cy="2250421"/>
          </a:xfrm>
          <a:prstGeom prst="arc">
            <a:avLst>
              <a:gd name="adj1" fmla="val 2886513"/>
              <a:gd name="adj2" fmla="val 10781742"/>
            </a:avLst>
          </a:pr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A3EA4D-8573-66A1-9F10-1E574B80FEF8}"/>
              </a:ext>
            </a:extLst>
          </p:cNvPr>
          <p:cNvSpPr txBox="1"/>
          <p:nvPr/>
        </p:nvSpPr>
        <p:spPr>
          <a:xfrm>
            <a:off x="4469726" y="592378"/>
            <a:ext cx="2625695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1" dirty="0">
                <a:effectLst/>
              </a:rPr>
              <a:t>/usb_cam/image_raw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17DEE3-8E2D-2A53-3123-D60E3D984234}"/>
              </a:ext>
            </a:extLst>
          </p:cNvPr>
          <p:cNvSpPr txBox="1"/>
          <p:nvPr/>
        </p:nvSpPr>
        <p:spPr>
          <a:xfrm>
            <a:off x="5240034" y="1183727"/>
            <a:ext cx="1369464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0070C0"/>
                </a:solidFill>
                <a:effectLst/>
              </a:rPr>
              <a:t>Image</a:t>
            </a:r>
          </a:p>
        </p:txBody>
      </p:sp>
      <p:cxnSp>
        <p:nvCxnSpPr>
          <p:cNvPr id="16" name="Conector recto de flecha 6">
            <a:extLst>
              <a:ext uri="{FF2B5EF4-FFF2-40B4-BE49-F238E27FC236}">
                <a16:creationId xmlns:a16="http://schemas.microsoft.com/office/drawing/2014/main" id="{A6ACD102-6F60-F96B-AB92-07E1F3F335EB}"/>
              </a:ext>
            </a:extLst>
          </p:cNvPr>
          <p:cNvCxnSpPr>
            <a:cxnSpLocks/>
          </p:cNvCxnSpPr>
          <p:nvPr/>
        </p:nvCxnSpPr>
        <p:spPr>
          <a:xfrm>
            <a:off x="4464436" y="3672308"/>
            <a:ext cx="2341309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785F47F-10A5-2FA6-95DC-E84A75056F55}"/>
              </a:ext>
            </a:extLst>
          </p:cNvPr>
          <p:cNvSpPr txBox="1"/>
          <p:nvPr/>
        </p:nvSpPr>
        <p:spPr>
          <a:xfrm>
            <a:off x="4754113" y="3284105"/>
            <a:ext cx="1837434" cy="28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1" dirty="0">
                <a:effectLst/>
              </a:rPr>
              <a:t>/predicted_class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CFB7B2-3E00-7435-CEED-F7E97D73FEA8}"/>
              </a:ext>
            </a:extLst>
          </p:cNvPr>
          <p:cNvSpPr txBox="1"/>
          <p:nvPr/>
        </p:nvSpPr>
        <p:spPr>
          <a:xfrm>
            <a:off x="5414474" y="3812837"/>
            <a:ext cx="1369464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0070C0"/>
                </a:solidFill>
                <a:effectLst/>
              </a:rPr>
              <a:t>String</a:t>
            </a:r>
          </a:p>
        </p:txBody>
      </p:sp>
      <p:sp>
        <p:nvSpPr>
          <p:cNvPr id="19" name="Arco 8">
            <a:extLst>
              <a:ext uri="{FF2B5EF4-FFF2-40B4-BE49-F238E27FC236}">
                <a16:creationId xmlns:a16="http://schemas.microsoft.com/office/drawing/2014/main" id="{E9D1C579-C75D-818A-B248-30453BC920DD}"/>
              </a:ext>
            </a:extLst>
          </p:cNvPr>
          <p:cNvSpPr/>
          <p:nvPr/>
        </p:nvSpPr>
        <p:spPr>
          <a:xfrm flipH="1" flipV="1">
            <a:off x="-1022975" y="990557"/>
            <a:ext cx="3919448" cy="2250421"/>
          </a:xfrm>
          <a:prstGeom prst="arc">
            <a:avLst>
              <a:gd name="adj1" fmla="val 6567111"/>
              <a:gd name="adj2" fmla="val 10781742"/>
            </a:avLst>
          </a:pr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04C084-96FC-707F-C96A-2964F0C40321}"/>
              </a:ext>
            </a:extLst>
          </p:cNvPr>
          <p:cNvSpPr txBox="1"/>
          <p:nvPr/>
        </p:nvSpPr>
        <p:spPr>
          <a:xfrm>
            <a:off x="1461578" y="784761"/>
            <a:ext cx="1734466" cy="28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1" dirty="0">
                <a:effectLst/>
              </a:rPr>
              <a:t>/capture_toggle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9F3CFD-9CD0-5233-A78D-D5E9F6BD5B58}"/>
              </a:ext>
            </a:extLst>
          </p:cNvPr>
          <p:cNvSpPr txBox="1"/>
          <p:nvPr/>
        </p:nvSpPr>
        <p:spPr>
          <a:xfrm>
            <a:off x="1703669" y="1326907"/>
            <a:ext cx="1369464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0070C0"/>
                </a:solidFill>
                <a:effectLst/>
              </a:rPr>
              <a:t>Bool</a:t>
            </a:r>
          </a:p>
        </p:txBody>
      </p:sp>
      <p:sp>
        <p:nvSpPr>
          <p:cNvPr id="22" name="Elipse 7">
            <a:extLst>
              <a:ext uri="{FF2B5EF4-FFF2-40B4-BE49-F238E27FC236}">
                <a16:creationId xmlns:a16="http://schemas.microsoft.com/office/drawing/2014/main" id="{195B98ED-AE00-B630-392F-6A87824B08EC}"/>
              </a:ext>
            </a:extLst>
          </p:cNvPr>
          <p:cNvSpPr/>
          <p:nvPr/>
        </p:nvSpPr>
        <p:spPr>
          <a:xfrm>
            <a:off x="8053767" y="2433519"/>
            <a:ext cx="2630230" cy="155263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CuadroTexto 14">
            <a:extLst>
              <a:ext uri="{FF2B5EF4-FFF2-40B4-BE49-F238E27FC236}">
                <a16:creationId xmlns:a16="http://schemas.microsoft.com/office/drawing/2014/main" id="{0A56377C-5107-B894-C690-3149C2D26915}"/>
              </a:ext>
            </a:extLst>
          </p:cNvPr>
          <p:cNvSpPr txBox="1"/>
          <p:nvPr/>
        </p:nvSpPr>
        <p:spPr>
          <a:xfrm>
            <a:off x="8283345" y="2948224"/>
            <a:ext cx="2073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b="1" dirty="0">
                <a:solidFill>
                  <a:schemeClr val="accent1">
                    <a:lumMod val="50000"/>
                  </a:schemeClr>
                </a:solidFill>
              </a:rPr>
              <a:t>/serial_node</a:t>
            </a:r>
            <a:endParaRPr lang="es-E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Elipse 21">
            <a:extLst>
              <a:ext uri="{FF2B5EF4-FFF2-40B4-BE49-F238E27FC236}">
                <a16:creationId xmlns:a16="http://schemas.microsoft.com/office/drawing/2014/main" id="{1619233D-F6B7-7594-6B18-9E4A44A79D66}"/>
              </a:ext>
            </a:extLst>
          </p:cNvPr>
          <p:cNvSpPr/>
          <p:nvPr/>
        </p:nvSpPr>
        <p:spPr>
          <a:xfrm>
            <a:off x="6734102" y="500041"/>
            <a:ext cx="2201033" cy="122899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CuadroTexto 27">
            <a:extLst>
              <a:ext uri="{FF2B5EF4-FFF2-40B4-BE49-F238E27FC236}">
                <a16:creationId xmlns:a16="http://schemas.microsoft.com/office/drawing/2014/main" id="{17D9B1B0-A06F-FD78-A5A2-1ADF6092B9F9}"/>
              </a:ext>
            </a:extLst>
          </p:cNvPr>
          <p:cNvSpPr txBox="1"/>
          <p:nvPr/>
        </p:nvSpPr>
        <p:spPr>
          <a:xfrm>
            <a:off x="7164809" y="901446"/>
            <a:ext cx="1454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/>
              <a:t>/usb_cam</a:t>
            </a:r>
            <a:endParaRPr lang="es-ES" sz="2400" b="1" dirty="0"/>
          </a:p>
        </p:txBody>
      </p:sp>
      <p:pic>
        <p:nvPicPr>
          <p:cNvPr id="29" name="Imagen 43">
            <a:extLst>
              <a:ext uri="{FF2B5EF4-FFF2-40B4-BE49-F238E27FC236}">
                <a16:creationId xmlns:a16="http://schemas.microsoft.com/office/drawing/2014/main" id="{766C3D5F-1F59-3FA7-B13B-667D57C1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8468" y="4265360"/>
            <a:ext cx="867880" cy="4738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B0AE979-AD51-B8DF-A491-FEC372499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900" y="3954267"/>
            <a:ext cx="1034546" cy="448691"/>
          </a:xfrm>
          <a:prstGeom prst="rect">
            <a:avLst/>
          </a:prstGeom>
        </p:spPr>
      </p:pic>
      <p:pic>
        <p:nvPicPr>
          <p:cNvPr id="31" name="Picture 2" descr="RPI5-4GB-SINGLE Raspberry-pi, SBC, Raspberry Pi5 4GB, BCM2712 | Farnell ES">
            <a:extLst>
              <a:ext uri="{FF2B5EF4-FFF2-40B4-BE49-F238E27FC236}">
                <a16:creationId xmlns:a16="http://schemas.microsoft.com/office/drawing/2014/main" id="{03FCB7AC-2BB5-03A4-D41A-955F2462F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2671" y="1056604"/>
            <a:ext cx="1237205" cy="93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 descr="Portátil HP 15s-fq5020ns con 3 años de garantía - HP Store España">
            <a:extLst>
              <a:ext uri="{FF2B5EF4-FFF2-40B4-BE49-F238E27FC236}">
                <a16:creationId xmlns:a16="http://schemas.microsoft.com/office/drawing/2014/main" id="{BA64BA0F-4790-C315-1EE7-293282986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496" y="4035099"/>
            <a:ext cx="1829610" cy="134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Todo sobre Ubuntu: ¿qué es y qué podemos esperar de este SO?">
            <a:extLst>
              <a:ext uri="{FF2B5EF4-FFF2-40B4-BE49-F238E27FC236}">
                <a16:creationId xmlns:a16="http://schemas.microsoft.com/office/drawing/2014/main" id="{1DB8C482-47F3-1351-A8F6-8CB79D422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017" y="4169307"/>
            <a:ext cx="973506" cy="54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Premium Vector | Router Icon Wireless Internet Connection Symbol Vector">
            <a:extLst>
              <a:ext uri="{FF2B5EF4-FFF2-40B4-BE49-F238E27FC236}">
                <a16:creationId xmlns:a16="http://schemas.microsoft.com/office/drawing/2014/main" id="{757FA896-AA3C-6869-0780-E83457DB5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 t="15755" r="13707" b="18697"/>
          <a:stretch/>
        </p:blipFill>
        <p:spPr bwMode="auto">
          <a:xfrm>
            <a:off x="2474778" y="5387162"/>
            <a:ext cx="728988" cy="67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The Construct: Where Your Robotics Career Happens">
            <a:extLst>
              <a:ext uri="{FF2B5EF4-FFF2-40B4-BE49-F238E27FC236}">
                <a16:creationId xmlns:a16="http://schemas.microsoft.com/office/drawing/2014/main" id="{4A4CE8C1-0E87-C856-9146-B5DDEB0CA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272" y="5483976"/>
            <a:ext cx="973506" cy="31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A robot with gloves and a round black object&#10;&#10;Description automatically generated">
            <a:extLst>
              <a:ext uri="{FF2B5EF4-FFF2-40B4-BE49-F238E27FC236}">
                <a16:creationId xmlns:a16="http://schemas.microsoft.com/office/drawing/2014/main" id="{8DC7CF01-1CB3-3571-CFDA-130174B74E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487" y="4823752"/>
            <a:ext cx="1791356" cy="1343517"/>
          </a:xfrm>
          <a:prstGeom prst="rect">
            <a:avLst/>
          </a:prstGeom>
        </p:spPr>
      </p:pic>
      <p:pic>
        <p:nvPicPr>
          <p:cNvPr id="37" name="Picture 14" descr="Mobile Hotspot Icon Black Color: vector de stock (libre de regalías)  1583951875 | Shutterstock">
            <a:extLst>
              <a:ext uri="{FF2B5EF4-FFF2-40B4-BE49-F238E27FC236}">
                <a16:creationId xmlns:a16="http://schemas.microsoft.com/office/drawing/2014/main" id="{A5BC49CD-3B42-29FE-86FB-31AB89318D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9" t="12470" r="17725" b="22116"/>
          <a:stretch/>
        </p:blipFill>
        <p:spPr bwMode="auto">
          <a:xfrm>
            <a:off x="8126809" y="4991471"/>
            <a:ext cx="898000" cy="90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553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C77D5-DEA6-7215-E8EB-74A827A58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 descr="RPI5-4GB-SINGLE Raspberry-pi, SBC, Raspberry Pi5 4GB, BCM2712 | Farnell ES">
            <a:extLst>
              <a:ext uri="{FF2B5EF4-FFF2-40B4-BE49-F238E27FC236}">
                <a16:creationId xmlns:a16="http://schemas.microsoft.com/office/drawing/2014/main" id="{EDA5810C-3C51-8EE4-36ED-A1E4D82B5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8032" y="1703104"/>
            <a:ext cx="871902" cy="66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" name="Conector recto de flecha 6">
            <a:extLst>
              <a:ext uri="{FF2B5EF4-FFF2-40B4-BE49-F238E27FC236}">
                <a16:creationId xmlns:a16="http://schemas.microsoft.com/office/drawing/2014/main" id="{4191C4BB-0FD9-0710-58FA-86A3699FCEEB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4621846" y="3383545"/>
            <a:ext cx="342041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ipse 22">
            <a:extLst>
              <a:ext uri="{FF2B5EF4-FFF2-40B4-BE49-F238E27FC236}">
                <a16:creationId xmlns:a16="http://schemas.microsoft.com/office/drawing/2014/main" id="{F3007E71-3B3B-A9C3-A174-394D2CC3F84C}"/>
              </a:ext>
            </a:extLst>
          </p:cNvPr>
          <p:cNvSpPr/>
          <p:nvPr/>
        </p:nvSpPr>
        <p:spPr>
          <a:xfrm>
            <a:off x="1408918" y="1812726"/>
            <a:ext cx="1946994" cy="1020441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CuadroTexto 24">
            <a:extLst>
              <a:ext uri="{FF2B5EF4-FFF2-40B4-BE49-F238E27FC236}">
                <a16:creationId xmlns:a16="http://schemas.microsoft.com/office/drawing/2014/main" id="{A6A4E2AD-BF32-CF53-9A05-CC4BFB074886}"/>
              </a:ext>
            </a:extLst>
          </p:cNvPr>
          <p:cNvSpPr txBox="1"/>
          <p:nvPr/>
        </p:nvSpPr>
        <p:spPr>
          <a:xfrm>
            <a:off x="1441845" y="2152707"/>
            <a:ext cx="1946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GB" sz="1600" b="1" dirty="0">
                <a:solidFill>
                  <a:srgbClr val="A31515"/>
                </a:solidFill>
                <a:effectLst/>
              </a:rPr>
              <a:t>keras_detect_signs</a:t>
            </a:r>
            <a:endParaRPr lang="en-GB" sz="1600" b="1" dirty="0">
              <a:solidFill>
                <a:srgbClr val="3B3B3B"/>
              </a:solidFill>
              <a:effectLst/>
            </a:endParaRPr>
          </a:p>
          <a:p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Arco 8">
            <a:extLst>
              <a:ext uri="{FF2B5EF4-FFF2-40B4-BE49-F238E27FC236}">
                <a16:creationId xmlns:a16="http://schemas.microsoft.com/office/drawing/2014/main" id="{E05902EB-99FB-C350-6DF2-29FCCAAF9E8C}"/>
              </a:ext>
            </a:extLst>
          </p:cNvPr>
          <p:cNvSpPr/>
          <p:nvPr/>
        </p:nvSpPr>
        <p:spPr>
          <a:xfrm>
            <a:off x="3573241" y="2952931"/>
            <a:ext cx="5735101" cy="2084906"/>
          </a:xfrm>
          <a:prstGeom prst="arc">
            <a:avLst>
              <a:gd name="adj1" fmla="val 225827"/>
              <a:gd name="adj2" fmla="val 10842563"/>
            </a:avLst>
          </a:pr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178B5-E3BA-044F-48BF-877E0F0761F6}"/>
              </a:ext>
            </a:extLst>
          </p:cNvPr>
          <p:cNvSpPr txBox="1"/>
          <p:nvPr/>
        </p:nvSpPr>
        <p:spPr>
          <a:xfrm>
            <a:off x="5381495" y="4587260"/>
            <a:ext cx="83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/odom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020B1-2634-B4AA-D649-8753B3BE1620}"/>
              </a:ext>
            </a:extLst>
          </p:cNvPr>
          <p:cNvSpPr txBox="1"/>
          <p:nvPr/>
        </p:nvSpPr>
        <p:spPr>
          <a:xfrm>
            <a:off x="5285245" y="5177758"/>
            <a:ext cx="1369464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0070C0"/>
                </a:solidFill>
                <a:effectLst/>
              </a:rPr>
              <a:t>Odometry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5CD6E-58A2-9E5D-3A71-12814E2B3508}"/>
              </a:ext>
            </a:extLst>
          </p:cNvPr>
          <p:cNvSpPr txBox="1"/>
          <p:nvPr/>
        </p:nvSpPr>
        <p:spPr>
          <a:xfrm>
            <a:off x="5512769" y="3052042"/>
            <a:ext cx="1198548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1" dirty="0">
                <a:effectLst/>
              </a:rPr>
              <a:t>/cmd_vel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BC87A-EF24-23D3-4CA1-038D4753E676}"/>
              </a:ext>
            </a:extLst>
          </p:cNvPr>
          <p:cNvSpPr txBox="1"/>
          <p:nvPr/>
        </p:nvSpPr>
        <p:spPr>
          <a:xfrm>
            <a:off x="5754860" y="3523852"/>
            <a:ext cx="1369464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0070C0"/>
                </a:solidFill>
                <a:effectLst/>
              </a:rPr>
              <a:t>Twist</a:t>
            </a:r>
          </a:p>
        </p:txBody>
      </p:sp>
      <p:sp>
        <p:nvSpPr>
          <p:cNvPr id="12" name="Arco 8">
            <a:extLst>
              <a:ext uri="{FF2B5EF4-FFF2-40B4-BE49-F238E27FC236}">
                <a16:creationId xmlns:a16="http://schemas.microsoft.com/office/drawing/2014/main" id="{C5D73E8B-DD40-F573-A167-7DDCB37FF300}"/>
              </a:ext>
            </a:extLst>
          </p:cNvPr>
          <p:cNvSpPr/>
          <p:nvPr/>
        </p:nvSpPr>
        <p:spPr>
          <a:xfrm flipV="1">
            <a:off x="2649221" y="1102720"/>
            <a:ext cx="4905829" cy="1603246"/>
          </a:xfrm>
          <a:prstGeom prst="arc">
            <a:avLst>
              <a:gd name="adj1" fmla="val 1306553"/>
              <a:gd name="adj2" fmla="val 10599507"/>
            </a:avLst>
          </a:pr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952CD0-1596-0E16-4E99-583325EB0B70}"/>
              </a:ext>
            </a:extLst>
          </p:cNvPr>
          <p:cNvSpPr txBox="1"/>
          <p:nvPr/>
        </p:nvSpPr>
        <p:spPr>
          <a:xfrm>
            <a:off x="4120005" y="732626"/>
            <a:ext cx="2625695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1" dirty="0">
                <a:effectLst/>
              </a:rPr>
              <a:t>/usb_cam/image_raw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3BD39F-269F-2BDA-E922-E31126289010}"/>
              </a:ext>
            </a:extLst>
          </p:cNvPr>
          <p:cNvSpPr txBox="1"/>
          <p:nvPr/>
        </p:nvSpPr>
        <p:spPr>
          <a:xfrm>
            <a:off x="4890313" y="1323975"/>
            <a:ext cx="1369464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0070C0"/>
                </a:solidFill>
                <a:effectLst/>
              </a:rPr>
              <a:t>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A139E5-1172-3F1B-EF5C-D09B3C0556A5}"/>
              </a:ext>
            </a:extLst>
          </p:cNvPr>
          <p:cNvSpPr txBox="1"/>
          <p:nvPr/>
        </p:nvSpPr>
        <p:spPr>
          <a:xfrm>
            <a:off x="3475758" y="2236127"/>
            <a:ext cx="1837434" cy="27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sz="1400" b="1" dirty="0">
                <a:effectLst/>
              </a:rPr>
              <a:t>/predicted_class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726D69-0D92-0147-9DB4-38DFFA40399C}"/>
              </a:ext>
            </a:extLst>
          </p:cNvPr>
          <p:cNvSpPr txBox="1"/>
          <p:nvPr/>
        </p:nvSpPr>
        <p:spPr>
          <a:xfrm>
            <a:off x="3048514" y="2646483"/>
            <a:ext cx="1369464" cy="2743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sz="1400" b="0" dirty="0">
                <a:solidFill>
                  <a:srgbClr val="0070C0"/>
                </a:solidFill>
                <a:effectLst/>
              </a:rPr>
              <a:t>String</a:t>
            </a:r>
          </a:p>
        </p:txBody>
      </p:sp>
      <p:sp>
        <p:nvSpPr>
          <p:cNvPr id="19" name="Arco 8">
            <a:extLst>
              <a:ext uri="{FF2B5EF4-FFF2-40B4-BE49-F238E27FC236}">
                <a16:creationId xmlns:a16="http://schemas.microsoft.com/office/drawing/2014/main" id="{EC28CF33-1D80-9D0E-B315-F38853417ACC}"/>
              </a:ext>
            </a:extLst>
          </p:cNvPr>
          <p:cNvSpPr/>
          <p:nvPr/>
        </p:nvSpPr>
        <p:spPr>
          <a:xfrm flipH="1" flipV="1">
            <a:off x="959205" y="1146060"/>
            <a:ext cx="1482753" cy="1281018"/>
          </a:xfrm>
          <a:prstGeom prst="arc">
            <a:avLst>
              <a:gd name="adj1" fmla="val 6567111"/>
              <a:gd name="adj2" fmla="val 10781742"/>
            </a:avLst>
          </a:pr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17570D-EB09-1A67-87F5-BDAB32EE00EA}"/>
              </a:ext>
            </a:extLst>
          </p:cNvPr>
          <p:cNvSpPr txBox="1"/>
          <p:nvPr/>
        </p:nvSpPr>
        <p:spPr>
          <a:xfrm>
            <a:off x="1450074" y="890104"/>
            <a:ext cx="1734466" cy="2878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1" dirty="0">
                <a:effectLst/>
              </a:rPr>
              <a:t>/capture_toggle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A3AD08-9DCD-55FA-0002-93DF4D3DEBE0}"/>
              </a:ext>
            </a:extLst>
          </p:cNvPr>
          <p:cNvSpPr txBox="1"/>
          <p:nvPr/>
        </p:nvSpPr>
        <p:spPr>
          <a:xfrm>
            <a:off x="1692165" y="1432250"/>
            <a:ext cx="1369464" cy="286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0070C0"/>
                </a:solidFill>
                <a:effectLst/>
              </a:rPr>
              <a:t>Bool</a:t>
            </a:r>
          </a:p>
        </p:txBody>
      </p:sp>
      <p:sp>
        <p:nvSpPr>
          <p:cNvPr id="22" name="Elipse 7">
            <a:extLst>
              <a:ext uri="{FF2B5EF4-FFF2-40B4-BE49-F238E27FC236}">
                <a16:creationId xmlns:a16="http://schemas.microsoft.com/office/drawing/2014/main" id="{22CA5F48-5C52-1EC2-0172-457FB4E673F8}"/>
              </a:ext>
            </a:extLst>
          </p:cNvPr>
          <p:cNvSpPr/>
          <p:nvPr/>
        </p:nvSpPr>
        <p:spPr>
          <a:xfrm>
            <a:off x="8042263" y="2607230"/>
            <a:ext cx="2630230" cy="155263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CuadroTexto 14">
            <a:extLst>
              <a:ext uri="{FF2B5EF4-FFF2-40B4-BE49-F238E27FC236}">
                <a16:creationId xmlns:a16="http://schemas.microsoft.com/office/drawing/2014/main" id="{C5A66FE5-B20B-2452-DD9A-550E623B7961}"/>
              </a:ext>
            </a:extLst>
          </p:cNvPr>
          <p:cNvSpPr txBox="1"/>
          <p:nvPr/>
        </p:nvSpPr>
        <p:spPr>
          <a:xfrm>
            <a:off x="8271841" y="3053567"/>
            <a:ext cx="2073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b="1" dirty="0">
                <a:solidFill>
                  <a:schemeClr val="accent1">
                    <a:lumMod val="50000"/>
                  </a:schemeClr>
                </a:solidFill>
              </a:rPr>
              <a:t>/serial_node</a:t>
            </a:r>
            <a:endParaRPr lang="es-E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Elipse 21">
            <a:extLst>
              <a:ext uri="{FF2B5EF4-FFF2-40B4-BE49-F238E27FC236}">
                <a16:creationId xmlns:a16="http://schemas.microsoft.com/office/drawing/2014/main" id="{2C8DF175-DDEC-1305-7CF9-1B26F27BD61D}"/>
              </a:ext>
            </a:extLst>
          </p:cNvPr>
          <p:cNvSpPr/>
          <p:nvPr/>
        </p:nvSpPr>
        <p:spPr>
          <a:xfrm>
            <a:off x="6616179" y="923709"/>
            <a:ext cx="2201033" cy="1228998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7" name="CuadroTexto 27">
            <a:extLst>
              <a:ext uri="{FF2B5EF4-FFF2-40B4-BE49-F238E27FC236}">
                <a16:creationId xmlns:a16="http://schemas.microsoft.com/office/drawing/2014/main" id="{44058CD9-B106-8F22-87C2-4499751A9D5B}"/>
              </a:ext>
            </a:extLst>
          </p:cNvPr>
          <p:cNvSpPr txBox="1"/>
          <p:nvPr/>
        </p:nvSpPr>
        <p:spPr>
          <a:xfrm>
            <a:off x="6989669" y="1239060"/>
            <a:ext cx="1454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/>
              <a:t>/usb_cam</a:t>
            </a:r>
            <a:endParaRPr lang="es-ES" sz="2400" b="1" dirty="0"/>
          </a:p>
        </p:txBody>
      </p:sp>
      <p:pic>
        <p:nvPicPr>
          <p:cNvPr id="29" name="Imagen 43">
            <a:extLst>
              <a:ext uri="{FF2B5EF4-FFF2-40B4-BE49-F238E27FC236}">
                <a16:creationId xmlns:a16="http://schemas.microsoft.com/office/drawing/2014/main" id="{CA5AD1DC-A2DF-E898-CC17-E11E81670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6964" y="4274650"/>
            <a:ext cx="867880" cy="4738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6DA25F4-A7E4-1D45-5EBA-19C77C36F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7266" y="4095786"/>
            <a:ext cx="1034546" cy="448691"/>
          </a:xfrm>
          <a:prstGeom prst="rect">
            <a:avLst/>
          </a:prstGeom>
        </p:spPr>
      </p:pic>
      <p:pic>
        <p:nvPicPr>
          <p:cNvPr id="32" name="Picture 6" descr="Portátil HP 15s-fq5020ns con 3 años de garantía - HP Store España">
            <a:extLst>
              <a:ext uri="{FF2B5EF4-FFF2-40B4-BE49-F238E27FC236}">
                <a16:creationId xmlns:a16="http://schemas.microsoft.com/office/drawing/2014/main" id="{C2629C19-744E-3EB9-A02B-31FD853F0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92" y="4140442"/>
            <a:ext cx="1829610" cy="134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Todo sobre Ubuntu: ¿qué es y qué podemos esperar de este SO?">
            <a:extLst>
              <a:ext uri="{FF2B5EF4-FFF2-40B4-BE49-F238E27FC236}">
                <a16:creationId xmlns:a16="http://schemas.microsoft.com/office/drawing/2014/main" id="{B777B346-1377-3E7E-41E3-8C5319A5F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513" y="4274650"/>
            <a:ext cx="973506" cy="54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Premium Vector | Router Icon Wireless Internet Connection Symbol Vector">
            <a:extLst>
              <a:ext uri="{FF2B5EF4-FFF2-40B4-BE49-F238E27FC236}">
                <a16:creationId xmlns:a16="http://schemas.microsoft.com/office/drawing/2014/main" id="{EA0DEFB3-B1C5-DC81-AA13-6B4A2FFC9E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 t="15755" r="13707" b="18697"/>
          <a:stretch/>
        </p:blipFill>
        <p:spPr bwMode="auto">
          <a:xfrm>
            <a:off x="2463274" y="5492505"/>
            <a:ext cx="728988" cy="67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The Construct: Where Your Robotics Career Happens">
            <a:extLst>
              <a:ext uri="{FF2B5EF4-FFF2-40B4-BE49-F238E27FC236}">
                <a16:creationId xmlns:a16="http://schemas.microsoft.com/office/drawing/2014/main" id="{88EF9559-EFBE-4F1C-40FF-953FD745E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768" y="5589319"/>
            <a:ext cx="973506" cy="31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A robot with gloves and a round black object&#10;&#10;Description automatically generated">
            <a:extLst>
              <a:ext uri="{FF2B5EF4-FFF2-40B4-BE49-F238E27FC236}">
                <a16:creationId xmlns:a16="http://schemas.microsoft.com/office/drawing/2014/main" id="{C6CFA694-1C7A-B46C-B4F7-C751111CD4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983" y="4863303"/>
            <a:ext cx="1879080" cy="1409310"/>
          </a:xfrm>
          <a:prstGeom prst="rect">
            <a:avLst/>
          </a:prstGeom>
        </p:spPr>
      </p:pic>
      <p:pic>
        <p:nvPicPr>
          <p:cNvPr id="37" name="Picture 14" descr="Mobile Hotspot Icon Black Color: vector de stock (libre de regalías)  1583951875 | Shutterstock">
            <a:extLst>
              <a:ext uri="{FF2B5EF4-FFF2-40B4-BE49-F238E27FC236}">
                <a16:creationId xmlns:a16="http://schemas.microsoft.com/office/drawing/2014/main" id="{1A18FD79-299A-CF53-7DC4-F33D823BF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9" t="12470" r="17725" b="22116"/>
          <a:stretch/>
        </p:blipFill>
        <p:spPr bwMode="auto">
          <a:xfrm>
            <a:off x="8115305" y="5096814"/>
            <a:ext cx="898000" cy="90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e 22">
            <a:extLst>
              <a:ext uri="{FF2B5EF4-FFF2-40B4-BE49-F238E27FC236}">
                <a16:creationId xmlns:a16="http://schemas.microsoft.com/office/drawing/2014/main" id="{D3562188-7830-9D62-A722-05D807CA28C1}"/>
              </a:ext>
            </a:extLst>
          </p:cNvPr>
          <p:cNvSpPr/>
          <p:nvPr/>
        </p:nvSpPr>
        <p:spPr>
          <a:xfrm>
            <a:off x="2573705" y="2944384"/>
            <a:ext cx="2000283" cy="983646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9" name="CuadroTexto 24">
            <a:extLst>
              <a:ext uri="{FF2B5EF4-FFF2-40B4-BE49-F238E27FC236}">
                <a16:creationId xmlns:a16="http://schemas.microsoft.com/office/drawing/2014/main" id="{B78F49D6-23C4-000C-66BB-EC7BD7F10037}"/>
              </a:ext>
            </a:extLst>
          </p:cNvPr>
          <p:cNvSpPr txBox="1"/>
          <p:nvPr/>
        </p:nvSpPr>
        <p:spPr>
          <a:xfrm>
            <a:off x="2689572" y="3220161"/>
            <a:ext cx="2111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>
                <a:solidFill>
                  <a:schemeClr val="accent1">
                    <a:lumMod val="50000"/>
                  </a:schemeClr>
                </a:solidFill>
              </a:rPr>
              <a:t>/</a:t>
            </a:r>
            <a:r>
              <a:rPr lang="en-GB" sz="1600" b="1" dirty="0">
                <a:solidFill>
                  <a:srgbClr val="A31515"/>
                </a:solidFill>
                <a:effectLst/>
              </a:rPr>
              <a:t>keras_robot_move</a:t>
            </a:r>
            <a:endParaRPr lang="en-GB" sz="1600" b="1" dirty="0">
              <a:solidFill>
                <a:srgbClr val="3B3B3B"/>
              </a:solidFill>
              <a:effectLst/>
            </a:endParaRPr>
          </a:p>
          <a:p>
            <a:endParaRPr lang="es-E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Arco 8">
            <a:extLst>
              <a:ext uri="{FF2B5EF4-FFF2-40B4-BE49-F238E27FC236}">
                <a16:creationId xmlns:a16="http://schemas.microsoft.com/office/drawing/2014/main" id="{A0009464-88F7-94FC-1B4B-5826D7974469}"/>
              </a:ext>
            </a:extLst>
          </p:cNvPr>
          <p:cNvSpPr/>
          <p:nvPr/>
        </p:nvSpPr>
        <p:spPr>
          <a:xfrm flipH="1" flipV="1">
            <a:off x="2613334" y="2473423"/>
            <a:ext cx="1157856" cy="785317"/>
          </a:xfrm>
          <a:prstGeom prst="arc">
            <a:avLst>
              <a:gd name="adj1" fmla="val 6567111"/>
              <a:gd name="adj2" fmla="val 11278972"/>
            </a:avLst>
          </a:pr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8797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ortátil HP 15s-fq5020ns con 3 años de garantía - HP Store España">
            <a:extLst>
              <a:ext uri="{FF2B5EF4-FFF2-40B4-BE49-F238E27FC236}">
                <a16:creationId xmlns:a16="http://schemas.microsoft.com/office/drawing/2014/main" id="{7E03558D-8455-67B4-834F-2910E804A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30" y="2954316"/>
            <a:ext cx="4190047" cy="307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Router Icon Wireless Internet Connection Symbol Vector">
            <a:extLst>
              <a:ext uri="{FF2B5EF4-FFF2-40B4-BE49-F238E27FC236}">
                <a16:creationId xmlns:a16="http://schemas.microsoft.com/office/drawing/2014/main" id="{0B78056F-BFC3-E695-D595-EDF4C709CA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 t="15755" r="13707" b="18697"/>
          <a:stretch/>
        </p:blipFill>
        <p:spPr bwMode="auto">
          <a:xfrm>
            <a:off x="2893359" y="1020506"/>
            <a:ext cx="1729213" cy="160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robot with wheels&#10;&#10;Description automatically generated">
            <a:extLst>
              <a:ext uri="{FF2B5EF4-FFF2-40B4-BE49-F238E27FC236}">
                <a16:creationId xmlns:a16="http://schemas.microsoft.com/office/drawing/2014/main" id="{3B9624B9-FD66-5647-36E6-E32BC8D0A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980" y="3208459"/>
            <a:ext cx="2851837" cy="2379343"/>
          </a:xfrm>
          <a:prstGeom prst="rect">
            <a:avLst/>
          </a:prstGeom>
        </p:spPr>
      </p:pic>
      <p:pic>
        <p:nvPicPr>
          <p:cNvPr id="1036" name="Picture 12" descr="Docker: Contenedores en redes independientes y como conectarlos – Tira que  libras …">
            <a:extLst>
              <a:ext uri="{FF2B5EF4-FFF2-40B4-BE49-F238E27FC236}">
                <a16:creationId xmlns:a16="http://schemas.microsoft.com/office/drawing/2014/main" id="{2000B090-2EF3-9F04-46B0-A0D1EA103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4" t="16888" r="13433" b="18327"/>
          <a:stretch/>
        </p:blipFill>
        <p:spPr bwMode="auto">
          <a:xfrm>
            <a:off x="10748681" y="4599118"/>
            <a:ext cx="953020" cy="84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obile Hotspot Icon Black Color: vector de stock (libre de regalías)  1583951875 | Shutterstock">
            <a:extLst>
              <a:ext uri="{FF2B5EF4-FFF2-40B4-BE49-F238E27FC236}">
                <a16:creationId xmlns:a16="http://schemas.microsoft.com/office/drawing/2014/main" id="{7BB3191F-A9C1-ED33-3770-D9FA0F503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9" t="12470" r="17725" b="22116"/>
          <a:stretch/>
        </p:blipFill>
        <p:spPr bwMode="auto">
          <a:xfrm>
            <a:off x="8357856" y="776305"/>
            <a:ext cx="1729213" cy="174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odo sobre Ubuntu: ¿qué es y qué podemos esperar de este SO?">
            <a:extLst>
              <a:ext uri="{FF2B5EF4-FFF2-40B4-BE49-F238E27FC236}">
                <a16:creationId xmlns:a16="http://schemas.microsoft.com/office/drawing/2014/main" id="{08F797FC-6C81-56AE-38C5-10BE680EC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695" y="3205788"/>
            <a:ext cx="1485273" cy="83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do sobre Ubuntu: ¿qué es y qué podemos esperar de este SO?">
            <a:extLst>
              <a:ext uri="{FF2B5EF4-FFF2-40B4-BE49-F238E27FC236}">
                <a16:creationId xmlns:a16="http://schemas.microsoft.com/office/drawing/2014/main" id="{1AABBB58-E20F-7F00-42BD-0BE1831D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912" y="3349942"/>
            <a:ext cx="2229458" cy="125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quetes ROS para su aplicación robótica - Pilz ES">
            <a:extLst>
              <a:ext uri="{FF2B5EF4-FFF2-40B4-BE49-F238E27FC236}">
                <a16:creationId xmlns:a16="http://schemas.microsoft.com/office/drawing/2014/main" id="{45BE567E-2778-AD4B-8A02-2324AB81B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 bwMode="auto">
          <a:xfrm>
            <a:off x="2744071" y="3349943"/>
            <a:ext cx="736247" cy="41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indows 10에서 WSL1을 WSL2로 업데이트하기">
            <a:extLst>
              <a:ext uri="{FF2B5EF4-FFF2-40B4-BE49-F238E27FC236}">
                <a16:creationId xmlns:a16="http://schemas.microsoft.com/office/drawing/2014/main" id="{A694647C-F088-9A78-AB32-49FBFC81AA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9" t="17214" r="21323" b="23361"/>
          <a:stretch/>
        </p:blipFill>
        <p:spPr bwMode="auto">
          <a:xfrm>
            <a:off x="617985" y="3764004"/>
            <a:ext cx="1570951" cy="10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aquetes ROS para su aplicación robótica - Pilz ES">
            <a:extLst>
              <a:ext uri="{FF2B5EF4-FFF2-40B4-BE49-F238E27FC236}">
                <a16:creationId xmlns:a16="http://schemas.microsoft.com/office/drawing/2014/main" id="{A9D98067-CC0E-D2E7-B0A0-FC5C76A2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 bwMode="auto">
          <a:xfrm>
            <a:off x="9055483" y="4945738"/>
            <a:ext cx="1149281" cy="64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Docker: Contenedores en redes independientes y como conectarlos – Tira que  libras …">
            <a:extLst>
              <a:ext uri="{FF2B5EF4-FFF2-40B4-BE49-F238E27FC236}">
                <a16:creationId xmlns:a16="http://schemas.microsoft.com/office/drawing/2014/main" id="{CA35C6FA-EA2B-3CF0-7016-B583F3AEA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4" t="16888" r="13433" b="18327"/>
          <a:stretch/>
        </p:blipFill>
        <p:spPr bwMode="auto">
          <a:xfrm>
            <a:off x="811817" y="4859429"/>
            <a:ext cx="1044135" cy="92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aspberry Pi OS | Aprendiendo Arduino">
            <a:extLst>
              <a:ext uri="{FF2B5EF4-FFF2-40B4-BE49-F238E27FC236}">
                <a16:creationId xmlns:a16="http://schemas.microsoft.com/office/drawing/2014/main" id="{41D983C0-99CA-5B2C-43B1-01C81D7B1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1" t="24480" r="12371" b="29417"/>
          <a:stretch/>
        </p:blipFill>
        <p:spPr bwMode="auto">
          <a:xfrm>
            <a:off x="10204764" y="4005857"/>
            <a:ext cx="1796201" cy="64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e Construct: Where Your Robotics Career Happens">
            <a:extLst>
              <a:ext uri="{FF2B5EF4-FFF2-40B4-BE49-F238E27FC236}">
                <a16:creationId xmlns:a16="http://schemas.microsoft.com/office/drawing/2014/main" id="{795A53B7-2AA2-6C34-B3D4-5172FBF28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40" y="2984310"/>
            <a:ext cx="2229459" cy="73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055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5B458-1A12-38EF-9A2D-B9E36B73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ortátil HP 15s-fq5020ns con 3 años de garantía - HP Store España">
            <a:extLst>
              <a:ext uri="{FF2B5EF4-FFF2-40B4-BE49-F238E27FC236}">
                <a16:creationId xmlns:a16="http://schemas.microsoft.com/office/drawing/2014/main" id="{F9470DF7-EA3C-8135-0C6A-528446C06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30" y="2954316"/>
            <a:ext cx="4190047" cy="307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Router Icon Wireless Internet Connection Symbol Vector">
            <a:extLst>
              <a:ext uri="{FF2B5EF4-FFF2-40B4-BE49-F238E27FC236}">
                <a16:creationId xmlns:a16="http://schemas.microsoft.com/office/drawing/2014/main" id="{4FBE3FD5-D024-EAA9-AE17-85BF5B732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 t="15755" r="13707" b="18697"/>
          <a:stretch/>
        </p:blipFill>
        <p:spPr bwMode="auto">
          <a:xfrm>
            <a:off x="2893359" y="1020506"/>
            <a:ext cx="1729213" cy="160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robot with wheels&#10;&#10;Description automatically generated">
            <a:extLst>
              <a:ext uri="{FF2B5EF4-FFF2-40B4-BE49-F238E27FC236}">
                <a16:creationId xmlns:a16="http://schemas.microsoft.com/office/drawing/2014/main" id="{40FF8A6C-6F65-D73F-FBF1-4AB3F9F22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980" y="3208459"/>
            <a:ext cx="2851837" cy="2379343"/>
          </a:xfrm>
          <a:prstGeom prst="rect">
            <a:avLst/>
          </a:prstGeom>
        </p:spPr>
      </p:pic>
      <p:pic>
        <p:nvPicPr>
          <p:cNvPr id="1036" name="Picture 12" descr="Docker: Contenedores en redes independientes y como conectarlos – Tira que  libras …">
            <a:extLst>
              <a:ext uri="{FF2B5EF4-FFF2-40B4-BE49-F238E27FC236}">
                <a16:creationId xmlns:a16="http://schemas.microsoft.com/office/drawing/2014/main" id="{FD63793C-B2D4-382D-4B30-E662C7C3C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4" t="16888" r="13433" b="18327"/>
          <a:stretch/>
        </p:blipFill>
        <p:spPr bwMode="auto">
          <a:xfrm>
            <a:off x="10748681" y="4599118"/>
            <a:ext cx="953020" cy="84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odo sobre Ubuntu: ¿qué es y qué podemos esperar de este SO?">
            <a:extLst>
              <a:ext uri="{FF2B5EF4-FFF2-40B4-BE49-F238E27FC236}">
                <a16:creationId xmlns:a16="http://schemas.microsoft.com/office/drawing/2014/main" id="{0B020B4E-3199-1787-AA3F-B80CD32F9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695" y="3205788"/>
            <a:ext cx="1485273" cy="83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do sobre Ubuntu: ¿qué es y qué podemos esperar de este SO?">
            <a:extLst>
              <a:ext uri="{FF2B5EF4-FFF2-40B4-BE49-F238E27FC236}">
                <a16:creationId xmlns:a16="http://schemas.microsoft.com/office/drawing/2014/main" id="{9DBD96ED-1B46-BA32-331D-E79D4DE5B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912" y="3349942"/>
            <a:ext cx="2229458" cy="125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quetes ROS para su aplicación robótica - Pilz ES">
            <a:extLst>
              <a:ext uri="{FF2B5EF4-FFF2-40B4-BE49-F238E27FC236}">
                <a16:creationId xmlns:a16="http://schemas.microsoft.com/office/drawing/2014/main" id="{E2B2F8FA-EAB5-4E9C-536E-E19CE4391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 bwMode="auto">
          <a:xfrm>
            <a:off x="2744071" y="3349943"/>
            <a:ext cx="736247" cy="41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aquetes ROS para su aplicación robótica - Pilz ES">
            <a:extLst>
              <a:ext uri="{FF2B5EF4-FFF2-40B4-BE49-F238E27FC236}">
                <a16:creationId xmlns:a16="http://schemas.microsoft.com/office/drawing/2014/main" id="{647CED3B-B5E6-370C-3BB9-29DE07FC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 bwMode="auto">
          <a:xfrm>
            <a:off x="9055483" y="4945738"/>
            <a:ext cx="1149281" cy="64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aspberry Pi OS | Aprendiendo Arduino">
            <a:extLst>
              <a:ext uri="{FF2B5EF4-FFF2-40B4-BE49-F238E27FC236}">
                <a16:creationId xmlns:a16="http://schemas.microsoft.com/office/drawing/2014/main" id="{9DDB954A-3913-9977-7B82-2D13DE87B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1" t="24480" r="12371" b="29417"/>
          <a:stretch/>
        </p:blipFill>
        <p:spPr bwMode="auto">
          <a:xfrm>
            <a:off x="10204764" y="4005857"/>
            <a:ext cx="1796201" cy="64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aspberry Pi as Wi-Fi Access Point or Wi-Fi Hot spot">
            <a:extLst>
              <a:ext uri="{FF2B5EF4-FFF2-40B4-BE49-F238E27FC236}">
                <a16:creationId xmlns:a16="http://schemas.microsoft.com/office/drawing/2014/main" id="{C2467C3D-EBCE-279F-26E9-BADAEA99B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66"/>
          <a:stretch/>
        </p:blipFill>
        <p:spPr bwMode="auto">
          <a:xfrm>
            <a:off x="8196581" y="1265911"/>
            <a:ext cx="1433542" cy="179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NoMachine: Un gestor de conexiones remotas, rápido, seguro y fácil de usar">
            <a:extLst>
              <a:ext uri="{FF2B5EF4-FFF2-40B4-BE49-F238E27FC236}">
                <a16:creationId xmlns:a16="http://schemas.microsoft.com/office/drawing/2014/main" id="{EC3F01B6-C28C-48AD-3DE7-4EEB7EC81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0" r="23429"/>
          <a:stretch/>
        </p:blipFill>
        <p:spPr bwMode="auto">
          <a:xfrm>
            <a:off x="593704" y="2865785"/>
            <a:ext cx="1433542" cy="142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10 Features of VS Code Every Developer Should Know">
            <a:extLst>
              <a:ext uri="{FF2B5EF4-FFF2-40B4-BE49-F238E27FC236}">
                <a16:creationId xmlns:a16="http://schemas.microsoft.com/office/drawing/2014/main" id="{2EEF3F3A-D0F7-FB3E-A9FF-FBE82E5310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1" t="1520" r="12376" b="4468"/>
          <a:stretch/>
        </p:blipFill>
        <p:spPr bwMode="auto">
          <a:xfrm>
            <a:off x="284679" y="4556082"/>
            <a:ext cx="1616094" cy="149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54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645BC85-9364-4311-B97C-5BB24B83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886" y="1564874"/>
            <a:ext cx="1257475" cy="9431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C27A07-77AC-488D-8BF5-860024D4D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164" y="1564874"/>
            <a:ext cx="1133633" cy="98121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3C5FDBF-F9AA-4EED-9458-485AEF945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601" y="1564874"/>
            <a:ext cx="1733792" cy="124794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F96451C-D876-4BA8-80A7-E0A6BB646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92" y="3154961"/>
            <a:ext cx="4163006" cy="311511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0C597A1-DC41-476D-B94A-072BEE725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126382"/>
            <a:ext cx="373432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8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BD5A579D-632A-486C-88FB-4C7B9BB66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83" y="-9331"/>
            <a:ext cx="6532638" cy="4189970"/>
          </a:xfrm>
          <a:prstGeom prst="rect">
            <a:avLst/>
          </a:prstGeom>
        </p:spPr>
      </p:pic>
      <p:pic>
        <p:nvPicPr>
          <p:cNvPr id="8" name="Imagen 7" descr="Diagrama, Esquemático&#10;&#10;Descripción generada automáticamente">
            <a:extLst>
              <a:ext uri="{FF2B5EF4-FFF2-40B4-BE49-F238E27FC236}">
                <a16:creationId xmlns:a16="http://schemas.microsoft.com/office/drawing/2014/main" id="{593E3BDD-5ED6-422E-B4B9-1EF88DF10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88" y="4095230"/>
            <a:ext cx="6606073" cy="280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17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354A659A-08A3-43A5-9847-BD37EC81D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9" y="437135"/>
            <a:ext cx="5544324" cy="4344006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D75C9759-8C04-4BDA-AA54-582352963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684" y="522784"/>
            <a:ext cx="5468113" cy="3934374"/>
          </a:xfrm>
          <a:prstGeom prst="rect">
            <a:avLst/>
          </a:prstGeom>
        </p:spPr>
      </p:pic>
      <p:sp>
        <p:nvSpPr>
          <p:cNvPr id="2" name="QuadreDeText 1">
            <a:extLst>
              <a:ext uri="{FF2B5EF4-FFF2-40B4-BE49-F238E27FC236}">
                <a16:creationId xmlns:a16="http://schemas.microsoft.com/office/drawing/2014/main" id="{1ED916FD-A6A2-4CC1-B267-E6D20E5B9C53}"/>
              </a:ext>
            </a:extLst>
          </p:cNvPr>
          <p:cNvSpPr txBox="1"/>
          <p:nvPr/>
        </p:nvSpPr>
        <p:spPr>
          <a:xfrm>
            <a:off x="674557" y="252469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b="1" dirty="0">
                <a:solidFill>
                  <a:srgbClr val="00B050"/>
                </a:solidFill>
              </a:rPr>
              <a:t>M1-A</a:t>
            </a:r>
          </a:p>
        </p:txBody>
      </p:sp>
      <p:sp>
        <p:nvSpPr>
          <p:cNvPr id="6" name="QuadreDeText 5">
            <a:extLst>
              <a:ext uri="{FF2B5EF4-FFF2-40B4-BE49-F238E27FC236}">
                <a16:creationId xmlns:a16="http://schemas.microsoft.com/office/drawing/2014/main" id="{A3A9FB9D-1E16-4D1C-AAD3-A4354B6E5904}"/>
              </a:ext>
            </a:extLst>
          </p:cNvPr>
          <p:cNvSpPr txBox="1"/>
          <p:nvPr/>
        </p:nvSpPr>
        <p:spPr>
          <a:xfrm>
            <a:off x="4664439" y="299316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b="1" dirty="0">
                <a:solidFill>
                  <a:srgbClr val="00B050"/>
                </a:solidFill>
              </a:rPr>
              <a:t>M2-B</a:t>
            </a:r>
          </a:p>
        </p:txBody>
      </p:sp>
      <p:sp>
        <p:nvSpPr>
          <p:cNvPr id="7" name="QuadreDeText 6">
            <a:extLst>
              <a:ext uri="{FF2B5EF4-FFF2-40B4-BE49-F238E27FC236}">
                <a16:creationId xmlns:a16="http://schemas.microsoft.com/office/drawing/2014/main" id="{5223A30E-3AC4-4D27-933A-7F5FDFEFE23B}"/>
              </a:ext>
            </a:extLst>
          </p:cNvPr>
          <p:cNvSpPr txBox="1"/>
          <p:nvPr/>
        </p:nvSpPr>
        <p:spPr>
          <a:xfrm>
            <a:off x="546610" y="4257103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b="1" dirty="0">
                <a:solidFill>
                  <a:srgbClr val="00B050"/>
                </a:solidFill>
              </a:rPr>
              <a:t>M3-C</a:t>
            </a:r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D4CAE3A1-2391-4F9D-A564-BCF73591CAC8}"/>
              </a:ext>
            </a:extLst>
          </p:cNvPr>
          <p:cNvSpPr txBox="1"/>
          <p:nvPr/>
        </p:nvSpPr>
        <p:spPr>
          <a:xfrm>
            <a:off x="4649195" y="4257103"/>
            <a:ext cx="779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b="1" dirty="0">
                <a:solidFill>
                  <a:srgbClr val="00B050"/>
                </a:solidFill>
              </a:rPr>
              <a:t>M4-D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2187D25-4AB8-4B22-8B6E-2BB901FADDEB}"/>
                  </a:ext>
                </a:extLst>
              </p:cNvPr>
              <p:cNvSpPr txBox="1"/>
              <p:nvPr/>
            </p:nvSpPr>
            <p:spPr>
              <a:xfrm>
                <a:off x="0" y="4965807"/>
                <a:ext cx="6392712" cy="1073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ca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a-E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ca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ca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ca-E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             </m:t>
                                      </m:r>
                                    </m:e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          </m:t>
                                      </m:r>
                                    </m:e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2187D25-4AB8-4B22-8B6E-2BB901FAD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65807"/>
                <a:ext cx="6392712" cy="10731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59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4008698-7B82-4808-B06A-1C1A72A08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805" y="752398"/>
            <a:ext cx="3019846" cy="83831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D083199-F003-41EB-9D24-CD4325EB2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805" y="1968022"/>
            <a:ext cx="2943636" cy="105742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A29C0F2-8F38-447E-A623-B80CDBAF2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153" y="3429000"/>
            <a:ext cx="3391373" cy="2810267"/>
          </a:xfrm>
          <a:prstGeom prst="rect">
            <a:avLst/>
          </a:prstGeom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61C984A2-5E2F-4E9B-836E-08E961B85ECD}"/>
              </a:ext>
            </a:extLst>
          </p:cNvPr>
          <p:cNvGrpSpPr/>
          <p:nvPr/>
        </p:nvGrpSpPr>
        <p:grpSpPr>
          <a:xfrm rot="2770744">
            <a:off x="1806714" y="1148076"/>
            <a:ext cx="2152785" cy="2573538"/>
            <a:chOff x="1301616" y="1148076"/>
            <a:chExt cx="2152785" cy="2573538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D5B82D91-8162-4994-AE35-6CCC7376B828}"/>
                </a:ext>
              </a:extLst>
            </p:cNvPr>
            <p:cNvGrpSpPr/>
            <p:nvPr/>
          </p:nvGrpSpPr>
          <p:grpSpPr>
            <a:xfrm>
              <a:off x="1860550" y="1860550"/>
              <a:ext cx="1593851" cy="1861064"/>
              <a:chOff x="1435100" y="1388617"/>
              <a:chExt cx="2019301" cy="2332997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573B5A5C-0050-4BD0-A143-0D7DB424F6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2901" t="3306" r="9798" b="12826"/>
              <a:stretch/>
            </p:blipFill>
            <p:spPr>
              <a:xfrm>
                <a:off x="1492249" y="1428749"/>
                <a:ext cx="1924051" cy="2165351"/>
              </a:xfrm>
              <a:prstGeom prst="rect">
                <a:avLst/>
              </a:prstGeom>
            </p:spPr>
          </p:pic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AEA4FC07-F3E2-47A9-9DDA-D819FB533006}"/>
                  </a:ext>
                </a:extLst>
              </p:cNvPr>
              <p:cNvSpPr/>
              <p:nvPr/>
            </p:nvSpPr>
            <p:spPr>
              <a:xfrm>
                <a:off x="1847850" y="1739900"/>
                <a:ext cx="901700" cy="1803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3B7D4DBC-51C4-4A54-B7DF-8EE80EC30E00}"/>
                  </a:ext>
                </a:extLst>
              </p:cNvPr>
              <p:cNvSpPr/>
              <p:nvPr/>
            </p:nvSpPr>
            <p:spPr>
              <a:xfrm>
                <a:off x="1435100" y="2241549"/>
                <a:ext cx="374649" cy="5397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7FBDA7FD-41B0-4D19-8807-D92679D15121}"/>
                  </a:ext>
                </a:extLst>
              </p:cNvPr>
              <p:cNvSpPr/>
              <p:nvPr/>
            </p:nvSpPr>
            <p:spPr>
              <a:xfrm>
                <a:off x="1492249" y="3536952"/>
                <a:ext cx="304799" cy="131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7698C475-F9A7-4682-AFD1-3E48D47FE21E}"/>
                  </a:ext>
                </a:extLst>
              </p:cNvPr>
              <p:cNvSpPr/>
              <p:nvPr/>
            </p:nvSpPr>
            <p:spPr>
              <a:xfrm>
                <a:off x="2301874" y="3590039"/>
                <a:ext cx="304799" cy="131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3E47B2C-0FC7-481F-B344-5692CC427143}"/>
                  </a:ext>
                </a:extLst>
              </p:cNvPr>
              <p:cNvSpPr/>
              <p:nvPr/>
            </p:nvSpPr>
            <p:spPr>
              <a:xfrm>
                <a:off x="3111501" y="3527568"/>
                <a:ext cx="304799" cy="929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F2B381D1-22BD-4898-816E-DA6655EEFB56}"/>
                  </a:ext>
                </a:extLst>
              </p:cNvPr>
              <p:cNvSpPr/>
              <p:nvPr/>
            </p:nvSpPr>
            <p:spPr>
              <a:xfrm>
                <a:off x="3390900" y="3076718"/>
                <a:ext cx="63501" cy="4602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B363588F-89FF-4197-978C-0E41F1775E29}"/>
                  </a:ext>
                </a:extLst>
              </p:cNvPr>
              <p:cNvSpPr/>
              <p:nvPr/>
            </p:nvSpPr>
            <p:spPr>
              <a:xfrm>
                <a:off x="3397249" y="1428749"/>
                <a:ext cx="50800" cy="929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ADAB9FD5-017D-4A45-9DB4-7B12282BF1C4}"/>
                  </a:ext>
                </a:extLst>
              </p:cNvPr>
              <p:cNvSpPr/>
              <p:nvPr/>
            </p:nvSpPr>
            <p:spPr>
              <a:xfrm>
                <a:off x="1498599" y="1388617"/>
                <a:ext cx="50800" cy="929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EFEC96CD-55FA-4ECB-9815-5CB83654E7F9}"/>
                  </a:ext>
                </a:extLst>
              </p:cNvPr>
              <p:cNvSpPr/>
              <p:nvPr/>
            </p:nvSpPr>
            <p:spPr>
              <a:xfrm>
                <a:off x="1466849" y="1761239"/>
                <a:ext cx="50800" cy="929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</p:grp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389649B5-42C7-4520-A0CF-768FC3BC2D08}"/>
                </a:ext>
              </a:extLst>
            </p:cNvPr>
            <p:cNvCxnSpPr/>
            <p:nvPr/>
          </p:nvCxnSpPr>
          <p:spPr>
            <a:xfrm flipV="1">
              <a:off x="2654300" y="1441450"/>
              <a:ext cx="0" cy="144184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23F1B26C-A1C3-4EE7-B890-202FB5BEC0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9250" y="2724547"/>
              <a:ext cx="11747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9854B2EE-8A2C-42BB-ABFB-7C3A65EF88BF}"/>
                </a:ext>
              </a:extLst>
            </p:cNvPr>
            <p:cNvSpPr txBox="1"/>
            <p:nvPr/>
          </p:nvSpPr>
          <p:spPr>
            <a:xfrm rot="16200000">
              <a:off x="2451100" y="1139901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a-ES" b="1" dirty="0">
                  <a:solidFill>
                    <a:srgbClr val="FF0000"/>
                  </a:solidFill>
                </a:rPr>
                <a:t>u</a:t>
              </a:r>
              <a:r>
                <a:rPr lang="ca-ES" b="1" baseline="-25000" dirty="0">
                  <a:solidFill>
                    <a:srgbClr val="FF0000"/>
                  </a:solidFill>
                </a:rPr>
                <a:t>f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EE9CC571-A0ED-4AC2-8506-C85C40FDA786}"/>
                </a:ext>
              </a:extLst>
            </p:cNvPr>
            <p:cNvSpPr txBox="1"/>
            <p:nvPr/>
          </p:nvSpPr>
          <p:spPr>
            <a:xfrm rot="16200000">
              <a:off x="1312997" y="251741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a-ES" b="1" dirty="0">
                  <a:solidFill>
                    <a:srgbClr val="FF0000"/>
                  </a:solidFill>
                </a:rPr>
                <a:t>u</a:t>
              </a:r>
              <a:r>
                <a:rPr lang="ca-ES" b="1" baseline="-25000" dirty="0">
                  <a:solidFill>
                    <a:srgbClr val="FF0000"/>
                  </a:solidFill>
                </a:rPr>
                <a:t>l</a:t>
              </a:r>
            </a:p>
          </p:txBody>
        </p:sp>
      </p:grp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5E0FDC92-7B2C-41F3-A5F8-FE215E7AE356}"/>
              </a:ext>
            </a:extLst>
          </p:cNvPr>
          <p:cNvCxnSpPr>
            <a:cxnSpLocks/>
          </p:cNvCxnSpPr>
          <p:nvPr/>
        </p:nvCxnSpPr>
        <p:spPr>
          <a:xfrm flipV="1">
            <a:off x="731520" y="2013899"/>
            <a:ext cx="0" cy="31671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D46C7B18-BEC1-47B7-BB9A-C9825B204176}"/>
              </a:ext>
            </a:extLst>
          </p:cNvPr>
          <p:cNvCxnSpPr>
            <a:cxnSpLocks/>
          </p:cNvCxnSpPr>
          <p:nvPr/>
        </p:nvCxnSpPr>
        <p:spPr>
          <a:xfrm>
            <a:off x="727158" y="5141830"/>
            <a:ext cx="35487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23AF629-95AF-4622-A0EF-1D10011A5261}"/>
              </a:ext>
            </a:extLst>
          </p:cNvPr>
          <p:cNvSpPr txBox="1"/>
          <p:nvPr/>
        </p:nvSpPr>
        <p:spPr>
          <a:xfrm>
            <a:off x="4077361" y="4728745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D438832-4FFD-4A0E-AF0D-9FFD8A5BE3B6}"/>
              </a:ext>
            </a:extLst>
          </p:cNvPr>
          <p:cNvSpPr txBox="1"/>
          <p:nvPr/>
        </p:nvSpPr>
        <p:spPr>
          <a:xfrm>
            <a:off x="797589" y="1767967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b="1" dirty="0">
                <a:solidFill>
                  <a:schemeClr val="accent1"/>
                </a:solidFill>
              </a:rPr>
              <a:t>y</a:t>
            </a: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36260BA-7650-47B4-846B-A8CB23D4976C}"/>
              </a:ext>
            </a:extLst>
          </p:cNvPr>
          <p:cNvCxnSpPr>
            <a:cxnSpLocks/>
          </p:cNvCxnSpPr>
          <p:nvPr/>
        </p:nvCxnSpPr>
        <p:spPr>
          <a:xfrm flipV="1">
            <a:off x="2862513" y="1463040"/>
            <a:ext cx="0" cy="1405127"/>
          </a:xfrm>
          <a:prstGeom prst="straightConnector1">
            <a:avLst/>
          </a:prstGeom>
          <a:ln w="19050"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7400499-5EE2-4AEE-8517-913F6AB6A452}"/>
              </a:ext>
            </a:extLst>
          </p:cNvPr>
          <p:cNvCxnSpPr>
            <a:cxnSpLocks/>
          </p:cNvCxnSpPr>
          <p:nvPr/>
        </p:nvCxnSpPr>
        <p:spPr>
          <a:xfrm flipV="1">
            <a:off x="2858151" y="2803442"/>
            <a:ext cx="1370854" cy="25545"/>
          </a:xfrm>
          <a:prstGeom prst="straightConnector1">
            <a:avLst/>
          </a:prstGeom>
          <a:ln w="19050"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o 36">
            <a:extLst>
              <a:ext uri="{FF2B5EF4-FFF2-40B4-BE49-F238E27FC236}">
                <a16:creationId xmlns:a16="http://schemas.microsoft.com/office/drawing/2014/main" id="{BFB1A040-DDDF-4259-B78B-53566BAE79CD}"/>
              </a:ext>
            </a:extLst>
          </p:cNvPr>
          <p:cNvSpPr/>
          <p:nvPr/>
        </p:nvSpPr>
        <p:spPr>
          <a:xfrm>
            <a:off x="2509999" y="2473233"/>
            <a:ext cx="711760" cy="700863"/>
          </a:xfrm>
          <a:prstGeom prst="arc">
            <a:avLst>
              <a:gd name="adj1" fmla="val 19156823"/>
              <a:gd name="adj2" fmla="val 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AFE94BC-44BD-4FA5-A135-34C6B5A4BE3F}"/>
              </a:ext>
            </a:extLst>
          </p:cNvPr>
          <p:cNvSpPr/>
          <p:nvPr/>
        </p:nvSpPr>
        <p:spPr>
          <a:xfrm>
            <a:off x="2505643" y="2477580"/>
            <a:ext cx="711760" cy="700863"/>
          </a:xfrm>
          <a:prstGeom prst="arc">
            <a:avLst>
              <a:gd name="adj1" fmla="val 13631727"/>
              <a:gd name="adj2" fmla="val 1627437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521B3FB-423B-4072-860F-9BC231D28836}"/>
              </a:ext>
            </a:extLst>
          </p:cNvPr>
          <p:cNvSpPr txBox="1"/>
          <p:nvPr/>
        </p:nvSpPr>
        <p:spPr>
          <a:xfrm>
            <a:off x="3181356" y="246178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>
                <a:solidFill>
                  <a:schemeClr val="accent1"/>
                </a:solidFill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EE97361D-8846-49A3-9E62-C9EEC6E5E626}"/>
              </a:ext>
            </a:extLst>
          </p:cNvPr>
          <p:cNvSpPr txBox="1"/>
          <p:nvPr/>
        </p:nvSpPr>
        <p:spPr>
          <a:xfrm>
            <a:off x="2601891" y="218935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>
                <a:solidFill>
                  <a:schemeClr val="accent1"/>
                </a:solidFill>
                <a:latin typeface="Symbol" panose="05050102010706020507" pitchFamily="18" charset="2"/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D79382C3-30E9-4FC2-AC8F-279492C0E8CE}"/>
                  </a:ext>
                </a:extLst>
              </p:cNvPr>
              <p:cNvSpPr txBox="1"/>
              <p:nvPr/>
            </p:nvSpPr>
            <p:spPr>
              <a:xfrm>
                <a:off x="4668832" y="2706889"/>
                <a:ext cx="2345386" cy="598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func>
                            <m:func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s-E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s-E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func>
                            <m:func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s-E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D79382C3-30E9-4FC2-AC8F-279492C0E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832" y="2706889"/>
                <a:ext cx="2345386" cy="598497"/>
              </a:xfrm>
              <a:prstGeom prst="rect">
                <a:avLst/>
              </a:prstGeom>
              <a:blipFill>
                <a:blip r:embed="rId6"/>
                <a:stretch>
                  <a:fillRect l="-1039" r="-1299" b="-13265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688E28A2-108D-4D09-A706-5DFB3B722B7B}"/>
                  </a:ext>
                </a:extLst>
              </p:cNvPr>
              <p:cNvSpPr txBox="1"/>
              <p:nvPr/>
            </p:nvSpPr>
            <p:spPr>
              <a:xfrm>
                <a:off x="4699129" y="1784027"/>
                <a:ext cx="1173526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a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688E28A2-108D-4D09-A706-5DFB3B722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129" y="1784027"/>
                <a:ext cx="1173526" cy="7265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14553056-A989-4F3D-9B4C-D90DCFF4E719}"/>
                  </a:ext>
                </a:extLst>
              </p:cNvPr>
              <p:cNvSpPr txBox="1"/>
              <p:nvPr/>
            </p:nvSpPr>
            <p:spPr>
              <a:xfrm>
                <a:off x="4776270" y="3597454"/>
                <a:ext cx="1069652" cy="319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dirty="0">
                    <a:ea typeface="Cambria Math" panose="02040503050406030204" pitchFamily="18" charset="0"/>
                  </a:rPr>
                  <a:t>x</a:t>
                </a:r>
                <a:r>
                  <a:rPr lang="es-E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ca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ca-ES" dirty="0"/>
              </a:p>
            </p:txBody>
          </p:sp>
        </mc:Choice>
        <mc:Fallback xmlns="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14553056-A989-4F3D-9B4C-D90DCFF4E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270" y="3597454"/>
                <a:ext cx="1069652" cy="319831"/>
              </a:xfrm>
              <a:prstGeom prst="rect">
                <a:avLst/>
              </a:prstGeom>
              <a:blipFill>
                <a:blip r:embed="rId8"/>
                <a:stretch>
                  <a:fillRect l="-13714" t="-183019" r="-28571" b="-260377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AA4B0A12-D121-4329-BCB1-7A5E4D64D6CC}"/>
                  </a:ext>
                </a:extLst>
              </p:cNvPr>
              <p:cNvSpPr txBox="1"/>
              <p:nvPr/>
            </p:nvSpPr>
            <p:spPr>
              <a:xfrm>
                <a:off x="4768444" y="3958444"/>
                <a:ext cx="1082091" cy="319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dirty="0">
                    <a:ea typeface="Cambria Math" panose="02040503050406030204" pitchFamily="18" charset="0"/>
                  </a:rPr>
                  <a:t>y</a:t>
                </a:r>
                <a:r>
                  <a:rPr lang="es-E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ca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ca-ES" dirty="0"/>
              </a:p>
            </p:txBody>
          </p:sp>
        </mc:Choice>
        <mc:Fallback xmlns="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AA4B0A12-D121-4329-BCB1-7A5E4D64D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444" y="3958444"/>
                <a:ext cx="1082091" cy="319831"/>
              </a:xfrm>
              <a:prstGeom prst="rect">
                <a:avLst/>
              </a:prstGeom>
              <a:blipFill>
                <a:blip r:embed="rId9"/>
                <a:stretch>
                  <a:fillRect l="-12921" t="-183019" r="-27528" b="-260377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81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C28000-9400-D594-1C16-C516F0A4E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618067"/>
            <a:ext cx="4572000" cy="457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E887E4-4F3A-65A2-6BB4-D797AD406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7" t="54557" r="7573" b="2977"/>
          <a:stretch/>
        </p:blipFill>
        <p:spPr>
          <a:xfrm>
            <a:off x="7339263" y="3248526"/>
            <a:ext cx="3693696" cy="194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2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DA8BA08-98F3-4B12-AB35-10F82E63D7D0}"/>
              </a:ext>
            </a:extLst>
          </p:cNvPr>
          <p:cNvCxnSpPr>
            <a:cxnSpLocks/>
          </p:cNvCxnSpPr>
          <p:nvPr/>
        </p:nvCxnSpPr>
        <p:spPr>
          <a:xfrm>
            <a:off x="4619023" y="4301120"/>
            <a:ext cx="2341309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99244EB1-158A-4D55-98F4-172650970AF5}"/>
              </a:ext>
            </a:extLst>
          </p:cNvPr>
          <p:cNvSpPr/>
          <p:nvPr/>
        </p:nvSpPr>
        <p:spPr>
          <a:xfrm>
            <a:off x="6960332" y="3396246"/>
            <a:ext cx="3200400" cy="180975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59A914E-1F70-4883-A69A-B870D4892089}"/>
              </a:ext>
            </a:extLst>
          </p:cNvPr>
          <p:cNvSpPr txBox="1"/>
          <p:nvPr/>
        </p:nvSpPr>
        <p:spPr>
          <a:xfrm>
            <a:off x="4987170" y="5529765"/>
            <a:ext cx="1056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FF0000"/>
                </a:solidFill>
              </a:rPr>
              <a:t>/odom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61A82D-A686-4891-97C0-0F9A0D104E76}"/>
              </a:ext>
            </a:extLst>
          </p:cNvPr>
          <p:cNvSpPr txBox="1"/>
          <p:nvPr/>
        </p:nvSpPr>
        <p:spPr>
          <a:xfrm>
            <a:off x="4734846" y="6472207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dirty="0"/>
              <a:t>nav_msgs/Odometry</a:t>
            </a:r>
            <a:endParaRPr lang="es-ES" sz="2000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17D49E2-3C3E-4EBD-B410-AE440494B041}"/>
              </a:ext>
            </a:extLst>
          </p:cNvPr>
          <p:cNvSpPr/>
          <p:nvPr/>
        </p:nvSpPr>
        <p:spPr>
          <a:xfrm>
            <a:off x="1368308" y="3375609"/>
            <a:ext cx="3200400" cy="180975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D51F148-C3ED-488F-891C-0612BB15BE7C}"/>
              </a:ext>
            </a:extLst>
          </p:cNvPr>
          <p:cNvSpPr txBox="1"/>
          <p:nvPr/>
        </p:nvSpPr>
        <p:spPr>
          <a:xfrm>
            <a:off x="1932594" y="2703015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b="1" dirty="0"/>
              <a:t>Node</a:t>
            </a:r>
            <a:endParaRPr lang="es-ES" sz="28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2A1462F-3A2F-49F3-91FD-8F6DAE4CBF17}"/>
              </a:ext>
            </a:extLst>
          </p:cNvPr>
          <p:cNvSpPr txBox="1"/>
          <p:nvPr/>
        </p:nvSpPr>
        <p:spPr>
          <a:xfrm>
            <a:off x="1831991" y="4001525"/>
            <a:ext cx="193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b="1" dirty="0">
                <a:solidFill>
                  <a:schemeClr val="accent1">
                    <a:lumMod val="50000"/>
                  </a:schemeClr>
                </a:solidFill>
              </a:rPr>
              <a:t>/rUBot_nav</a:t>
            </a:r>
            <a:endParaRPr lang="es-E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4EF9ABCA-B3F2-4552-B45F-5E1D4718C8CD}"/>
              </a:ext>
            </a:extLst>
          </p:cNvPr>
          <p:cNvSpPr/>
          <p:nvPr/>
        </p:nvSpPr>
        <p:spPr>
          <a:xfrm>
            <a:off x="3320177" y="4051176"/>
            <a:ext cx="4905829" cy="2250421"/>
          </a:xfrm>
          <a:prstGeom prst="arc">
            <a:avLst>
              <a:gd name="adj1" fmla="val 21571653"/>
              <a:gd name="adj2" fmla="val 10781742"/>
            </a:avLst>
          </a:pr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6402B58-9AE2-459C-9825-2A767E75ED13}"/>
              </a:ext>
            </a:extLst>
          </p:cNvPr>
          <p:cNvSpPr txBox="1"/>
          <p:nvPr/>
        </p:nvSpPr>
        <p:spPr>
          <a:xfrm>
            <a:off x="5099008" y="3639254"/>
            <a:ext cx="1381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FF0000"/>
                </a:solidFill>
              </a:rPr>
              <a:t>/cmd_vel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DF0E9AF-3744-422D-ADA7-52A62D6E81DF}"/>
              </a:ext>
            </a:extLst>
          </p:cNvPr>
          <p:cNvSpPr txBox="1"/>
          <p:nvPr/>
        </p:nvSpPr>
        <p:spPr>
          <a:xfrm>
            <a:off x="4532542" y="4545370"/>
            <a:ext cx="2310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geometry_msgs/Twist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3AC39FF-DED9-4062-8E76-BF580CA6E0A5}"/>
              </a:ext>
            </a:extLst>
          </p:cNvPr>
          <p:cNvSpPr txBox="1"/>
          <p:nvPr/>
        </p:nvSpPr>
        <p:spPr>
          <a:xfrm>
            <a:off x="7678822" y="3987114"/>
            <a:ext cx="2073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b="1" dirty="0">
                <a:solidFill>
                  <a:schemeClr val="accent1">
                    <a:lumMod val="50000"/>
                  </a:schemeClr>
                </a:solidFill>
              </a:rPr>
              <a:t>/serial_node</a:t>
            </a:r>
            <a:endParaRPr lang="es-E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A5652C3-853E-4BBE-98E5-DF7984664825}"/>
              </a:ext>
            </a:extLst>
          </p:cNvPr>
          <p:cNvSpPr txBox="1"/>
          <p:nvPr/>
        </p:nvSpPr>
        <p:spPr>
          <a:xfrm>
            <a:off x="4966424" y="1712132"/>
            <a:ext cx="87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FF0000"/>
                </a:solidFill>
              </a:rPr>
              <a:t>/scan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526D06D-79C5-4147-AA0E-5077FCD686B4}"/>
              </a:ext>
            </a:extLst>
          </p:cNvPr>
          <p:cNvSpPr txBox="1"/>
          <p:nvPr/>
        </p:nvSpPr>
        <p:spPr>
          <a:xfrm>
            <a:off x="4027856" y="2564515"/>
            <a:ext cx="2726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dirty="0"/>
              <a:t>sensor_msgs/LaserScan</a:t>
            </a:r>
            <a:endParaRPr lang="es-ES" sz="2000" dirty="0"/>
          </a:p>
        </p:txBody>
      </p:sp>
      <p:sp>
        <p:nvSpPr>
          <p:cNvPr id="19" name="Arco 18">
            <a:extLst>
              <a:ext uri="{FF2B5EF4-FFF2-40B4-BE49-F238E27FC236}">
                <a16:creationId xmlns:a16="http://schemas.microsoft.com/office/drawing/2014/main" id="{4C67B744-A8C6-46AF-A306-09BCD63B4C2E}"/>
              </a:ext>
            </a:extLst>
          </p:cNvPr>
          <p:cNvSpPr/>
          <p:nvPr/>
        </p:nvSpPr>
        <p:spPr>
          <a:xfrm flipV="1">
            <a:off x="3390225" y="2280748"/>
            <a:ext cx="4905829" cy="2250421"/>
          </a:xfrm>
          <a:prstGeom prst="arc">
            <a:avLst>
              <a:gd name="adj1" fmla="val 3083598"/>
              <a:gd name="adj2" fmla="val 10781742"/>
            </a:avLst>
          </a:pr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CE4CD81-C09A-4AEC-89F4-237A3D68F86D}"/>
              </a:ext>
            </a:extLst>
          </p:cNvPr>
          <p:cNvSpPr/>
          <p:nvPr/>
        </p:nvSpPr>
        <p:spPr>
          <a:xfrm>
            <a:off x="6668216" y="1761912"/>
            <a:ext cx="2291079" cy="143090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B3A1AF0-3ED5-442C-8DF2-A8AD170DB81F}"/>
              </a:ext>
            </a:extLst>
          </p:cNvPr>
          <p:cNvSpPr txBox="1"/>
          <p:nvPr/>
        </p:nvSpPr>
        <p:spPr>
          <a:xfrm>
            <a:off x="6893317" y="2172683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/>
              <a:t>/rplidarNode</a:t>
            </a:r>
            <a:endParaRPr lang="es-ES" sz="2400" b="1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5051B2E-AB43-47B5-A1F6-3DA219C8F200}"/>
              </a:ext>
            </a:extLst>
          </p:cNvPr>
          <p:cNvSpPr txBox="1"/>
          <p:nvPr/>
        </p:nvSpPr>
        <p:spPr>
          <a:xfrm>
            <a:off x="9121130" y="2203696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b="1" dirty="0"/>
              <a:t>Node</a:t>
            </a:r>
            <a:endParaRPr lang="es-ES" sz="2800" b="1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87632C9-86C9-4E3B-B8AF-6B50E08FB857}"/>
              </a:ext>
            </a:extLst>
          </p:cNvPr>
          <p:cNvSpPr/>
          <p:nvPr/>
        </p:nvSpPr>
        <p:spPr>
          <a:xfrm>
            <a:off x="6700955" y="92973"/>
            <a:ext cx="2291079" cy="143090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7B3A669-0D52-43CF-BFD3-9E36671C979A}"/>
              </a:ext>
            </a:extLst>
          </p:cNvPr>
          <p:cNvSpPr txBox="1"/>
          <p:nvPr/>
        </p:nvSpPr>
        <p:spPr>
          <a:xfrm>
            <a:off x="7131662" y="494379"/>
            <a:ext cx="1454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/>
              <a:t>/usb_cam</a:t>
            </a:r>
            <a:endParaRPr lang="es-ES" sz="2400" b="1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46F2EA0-6672-48AA-AB7C-46254754C3AC}"/>
              </a:ext>
            </a:extLst>
          </p:cNvPr>
          <p:cNvSpPr txBox="1"/>
          <p:nvPr/>
        </p:nvSpPr>
        <p:spPr>
          <a:xfrm>
            <a:off x="9172961" y="578776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b="1" dirty="0"/>
              <a:t>Node</a:t>
            </a:r>
            <a:endParaRPr lang="es-ES" sz="2800" b="1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0806900-E02C-4F19-9DF4-14F27003E0A9}"/>
              </a:ext>
            </a:extLst>
          </p:cNvPr>
          <p:cNvSpPr txBox="1"/>
          <p:nvPr/>
        </p:nvSpPr>
        <p:spPr>
          <a:xfrm>
            <a:off x="3612426" y="186848"/>
            <a:ext cx="2998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FF0000"/>
                </a:solidFill>
              </a:rPr>
              <a:t>/usb_cam/image_raw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5C2C63E-D55D-4C7A-9653-D20F4FAA4E3E}"/>
              </a:ext>
            </a:extLst>
          </p:cNvPr>
          <p:cNvSpPr txBox="1"/>
          <p:nvPr/>
        </p:nvSpPr>
        <p:spPr>
          <a:xfrm>
            <a:off x="4553733" y="1009018"/>
            <a:ext cx="2268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dirty="0"/>
              <a:t>sensor_msgs/Image</a:t>
            </a:r>
            <a:endParaRPr lang="es-ES" sz="2000" dirty="0"/>
          </a:p>
        </p:txBody>
      </p:sp>
      <p:sp>
        <p:nvSpPr>
          <p:cNvPr id="32" name="Arco 31">
            <a:extLst>
              <a:ext uri="{FF2B5EF4-FFF2-40B4-BE49-F238E27FC236}">
                <a16:creationId xmlns:a16="http://schemas.microsoft.com/office/drawing/2014/main" id="{FE6BBB4D-293B-4F9C-AE38-FE43E7060468}"/>
              </a:ext>
            </a:extLst>
          </p:cNvPr>
          <p:cNvSpPr/>
          <p:nvPr/>
        </p:nvSpPr>
        <p:spPr>
          <a:xfrm flipV="1">
            <a:off x="2978093" y="725212"/>
            <a:ext cx="6914906" cy="5066507"/>
          </a:xfrm>
          <a:prstGeom prst="arc">
            <a:avLst>
              <a:gd name="adj1" fmla="val 5013535"/>
              <a:gd name="adj2" fmla="val 10913513"/>
            </a:avLst>
          </a:pr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1BED6E31-E310-4A27-AC61-4A92A8947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983" y="5596196"/>
            <a:ext cx="1739040" cy="949516"/>
          </a:xfrm>
          <a:prstGeom prst="rect">
            <a:avLst/>
          </a:prstGeom>
        </p:spPr>
      </p:pic>
      <p:pic>
        <p:nvPicPr>
          <p:cNvPr id="1026" name="Picture 2" descr="RPI5-4GB-SINGLE Raspberry-pi, SBC, Raspberry Pi5 4GB, BCM2712 | Farnell ES">
            <a:extLst>
              <a:ext uri="{FF2B5EF4-FFF2-40B4-BE49-F238E27FC236}">
                <a16:creationId xmlns:a16="http://schemas.microsoft.com/office/drawing/2014/main" id="{E5723E90-B6CD-0D7A-27DB-34F48CE8B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45" y="5250518"/>
            <a:ext cx="2034451" cy="154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A6F755-F1D0-1D51-C370-7C59AD5CD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532" y="5300420"/>
            <a:ext cx="2073003" cy="89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364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230</Words>
  <Application>Microsoft Office PowerPoint</Application>
  <PresentationFormat>Widescreen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Symbol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Dr. Manel Puig i Vidal</dc:creator>
  <cp:lastModifiedBy>Dr. Manel Puig i Vidal</cp:lastModifiedBy>
  <cp:revision>6</cp:revision>
  <dcterms:created xsi:type="dcterms:W3CDTF">2021-03-02T09:34:26Z</dcterms:created>
  <dcterms:modified xsi:type="dcterms:W3CDTF">2025-05-20T06:25:29Z</dcterms:modified>
</cp:coreProperties>
</file>